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89" r:id="rId1"/>
  </p:sldMasterIdLst>
  <p:notesMasterIdLst>
    <p:notesMasterId r:id="rId29"/>
  </p:notesMasterIdLst>
  <p:handoutMasterIdLst>
    <p:handoutMasterId r:id="rId30"/>
  </p:handoutMasterIdLst>
  <p:sldIdLst>
    <p:sldId id="259" r:id="rId2"/>
    <p:sldId id="257" r:id="rId3"/>
    <p:sldId id="288" r:id="rId4"/>
    <p:sldId id="290" r:id="rId5"/>
    <p:sldId id="296" r:id="rId6"/>
    <p:sldId id="297" r:id="rId7"/>
    <p:sldId id="298" r:id="rId8"/>
    <p:sldId id="306" r:id="rId9"/>
    <p:sldId id="307" r:id="rId10"/>
    <p:sldId id="309" r:id="rId11"/>
    <p:sldId id="291" r:id="rId12"/>
    <p:sldId id="300" r:id="rId13"/>
    <p:sldId id="299" r:id="rId14"/>
    <p:sldId id="301" r:id="rId15"/>
    <p:sldId id="302" r:id="rId16"/>
    <p:sldId id="303" r:id="rId17"/>
    <p:sldId id="310" r:id="rId18"/>
    <p:sldId id="308" r:id="rId19"/>
    <p:sldId id="311" r:id="rId20"/>
    <p:sldId id="292" r:id="rId21"/>
    <p:sldId id="293" r:id="rId22"/>
    <p:sldId id="294" r:id="rId23"/>
    <p:sldId id="280" r:id="rId24"/>
    <p:sldId id="295" r:id="rId25"/>
    <p:sldId id="262" r:id="rId26"/>
    <p:sldId id="304" r:id="rId27"/>
    <p:sldId id="305" r:id="rId28"/>
  </p:sldIdLst>
  <p:sldSz cx="9144000" cy="5143500" type="screen16x9"/>
  <p:notesSz cx="6797675" cy="9928225"/>
  <p:custDataLst>
    <p:tags r:id="rId31"/>
  </p:custDataLst>
  <p:defaultTextStyle>
    <a:defPPr>
      <a:defRPr lang="en-US"/>
    </a:defPPr>
    <a:lvl1pPr algn="l" rtl="0" fontAlgn="base">
      <a:lnSpc>
        <a:spcPts val="3600"/>
      </a:lnSpc>
      <a:spcBef>
        <a:spcPct val="0"/>
      </a:spcBef>
      <a:spcAft>
        <a:spcPct val="0"/>
      </a:spcAft>
      <a:buFont typeface="AU Passata" pitchFamily="34" charset="0"/>
      <a:defRPr sz="3600" kern="1200">
        <a:solidFill>
          <a:schemeClr val="tx1"/>
        </a:solidFill>
        <a:latin typeface="AU Passata" pitchFamily="34" charset="0"/>
        <a:ea typeface="+mn-ea"/>
        <a:cs typeface="+mn-cs"/>
      </a:defRPr>
    </a:lvl1pPr>
    <a:lvl2pPr marL="457200" algn="l" rtl="0" fontAlgn="base">
      <a:lnSpc>
        <a:spcPts val="3600"/>
      </a:lnSpc>
      <a:spcBef>
        <a:spcPct val="0"/>
      </a:spcBef>
      <a:spcAft>
        <a:spcPct val="0"/>
      </a:spcAft>
      <a:buFont typeface="AU Passata" pitchFamily="34" charset="0"/>
      <a:defRPr sz="3600" kern="1200">
        <a:solidFill>
          <a:schemeClr val="tx1"/>
        </a:solidFill>
        <a:latin typeface="AU Passata" pitchFamily="34" charset="0"/>
        <a:ea typeface="+mn-ea"/>
        <a:cs typeface="+mn-cs"/>
      </a:defRPr>
    </a:lvl2pPr>
    <a:lvl3pPr marL="914400" algn="l" rtl="0" fontAlgn="base">
      <a:lnSpc>
        <a:spcPts val="3600"/>
      </a:lnSpc>
      <a:spcBef>
        <a:spcPct val="0"/>
      </a:spcBef>
      <a:spcAft>
        <a:spcPct val="0"/>
      </a:spcAft>
      <a:buFont typeface="AU Passata" pitchFamily="34" charset="0"/>
      <a:defRPr sz="3600" kern="1200">
        <a:solidFill>
          <a:schemeClr val="tx1"/>
        </a:solidFill>
        <a:latin typeface="AU Passata" pitchFamily="34" charset="0"/>
        <a:ea typeface="+mn-ea"/>
        <a:cs typeface="+mn-cs"/>
      </a:defRPr>
    </a:lvl3pPr>
    <a:lvl4pPr marL="1371600" algn="l" rtl="0" fontAlgn="base">
      <a:lnSpc>
        <a:spcPts val="3600"/>
      </a:lnSpc>
      <a:spcBef>
        <a:spcPct val="0"/>
      </a:spcBef>
      <a:spcAft>
        <a:spcPct val="0"/>
      </a:spcAft>
      <a:buFont typeface="AU Passata" pitchFamily="34" charset="0"/>
      <a:defRPr sz="3600" kern="1200">
        <a:solidFill>
          <a:schemeClr val="tx1"/>
        </a:solidFill>
        <a:latin typeface="AU Passata" pitchFamily="34" charset="0"/>
        <a:ea typeface="+mn-ea"/>
        <a:cs typeface="+mn-cs"/>
      </a:defRPr>
    </a:lvl4pPr>
    <a:lvl5pPr marL="1828800" algn="l" rtl="0" fontAlgn="base">
      <a:lnSpc>
        <a:spcPts val="3600"/>
      </a:lnSpc>
      <a:spcBef>
        <a:spcPct val="0"/>
      </a:spcBef>
      <a:spcAft>
        <a:spcPct val="0"/>
      </a:spcAft>
      <a:buFont typeface="AU Passata" pitchFamily="34" charset="0"/>
      <a:defRPr sz="3600" kern="1200">
        <a:solidFill>
          <a:schemeClr val="tx1"/>
        </a:solidFill>
        <a:latin typeface="AU Passata" pitchFamily="34" charset="0"/>
        <a:ea typeface="+mn-ea"/>
        <a:cs typeface="+mn-cs"/>
      </a:defRPr>
    </a:lvl5pPr>
    <a:lvl6pPr marL="2286000" algn="l" defTabSz="914400" rtl="0" eaLnBrk="1" latinLnBrk="0" hangingPunct="1">
      <a:defRPr sz="3600" kern="1200">
        <a:solidFill>
          <a:schemeClr val="tx1"/>
        </a:solidFill>
        <a:latin typeface="AU Passata" pitchFamily="34" charset="0"/>
        <a:ea typeface="+mn-ea"/>
        <a:cs typeface="+mn-cs"/>
      </a:defRPr>
    </a:lvl6pPr>
    <a:lvl7pPr marL="2743200" algn="l" defTabSz="914400" rtl="0" eaLnBrk="1" latinLnBrk="0" hangingPunct="1">
      <a:defRPr sz="3600" kern="1200">
        <a:solidFill>
          <a:schemeClr val="tx1"/>
        </a:solidFill>
        <a:latin typeface="AU Passata" pitchFamily="34" charset="0"/>
        <a:ea typeface="+mn-ea"/>
        <a:cs typeface="+mn-cs"/>
      </a:defRPr>
    </a:lvl7pPr>
    <a:lvl8pPr marL="3200400" algn="l" defTabSz="914400" rtl="0" eaLnBrk="1" latinLnBrk="0" hangingPunct="1">
      <a:defRPr sz="3600" kern="1200">
        <a:solidFill>
          <a:schemeClr val="tx1"/>
        </a:solidFill>
        <a:latin typeface="AU Passata" pitchFamily="34" charset="0"/>
        <a:ea typeface="+mn-ea"/>
        <a:cs typeface="+mn-cs"/>
      </a:defRPr>
    </a:lvl8pPr>
    <a:lvl9pPr marL="3657600" algn="l" defTabSz="914400" rtl="0" eaLnBrk="1" latinLnBrk="0" hangingPunct="1">
      <a:defRPr sz="3600" kern="1200">
        <a:solidFill>
          <a:schemeClr val="tx1"/>
        </a:solidFill>
        <a:latin typeface="AU Passata" pitchFamily="34" charset="0"/>
        <a:ea typeface="+mn-ea"/>
        <a:cs typeface="+mn-cs"/>
      </a:defRPr>
    </a:lvl9pPr>
  </p:defaultTextStyle>
  <p:extLst>
    <p:ext uri="{EFAFB233-063F-42B5-8137-9DF3F51BA10A}">
      <p15:sldGuideLst xmlns:p15="http://schemas.microsoft.com/office/powerpoint/2012/main" xmlns="">
        <p15:guide id="1" orient="horz" pos="724">
          <p15:clr>
            <a:srgbClr val="A4A3A4"/>
          </p15:clr>
        </p15:guide>
        <p15:guide id="2" orient="horz" pos="982">
          <p15:clr>
            <a:srgbClr val="A4A3A4"/>
          </p15:clr>
        </p15:guide>
        <p15:guide id="3" orient="horz" pos="3239">
          <p15:clr>
            <a:srgbClr val="A4A3A4"/>
          </p15:clr>
        </p15:guide>
        <p15:guide id="4" orient="horz" pos="105">
          <p15:clr>
            <a:srgbClr val="A4A3A4"/>
          </p15:clr>
        </p15:guide>
        <p15:guide id="5" orient="horz" pos="2663">
          <p15:clr>
            <a:srgbClr val="A4A3A4"/>
          </p15:clr>
        </p15:guide>
        <p15:guide id="6" orient="horz" pos="2581">
          <p15:clr>
            <a:srgbClr val="A4A3A4"/>
          </p15:clr>
        </p15:guide>
        <p15:guide id="7" orient="horz" pos="226">
          <p15:clr>
            <a:srgbClr val="A4A3A4"/>
          </p15:clr>
        </p15:guide>
        <p15:guide id="8" orient="horz" pos="1516">
          <p15:clr>
            <a:srgbClr val="A4A3A4"/>
          </p15:clr>
        </p15:guide>
        <p15:guide id="9" orient="horz" pos="1678">
          <p15:clr>
            <a:srgbClr val="A4A3A4"/>
          </p15:clr>
        </p15:guide>
        <p15:guide id="10" pos="222">
          <p15:clr>
            <a:srgbClr val="A4A3A4"/>
          </p15:clr>
        </p15:guide>
        <p15:guide id="11" pos="5539">
          <p15:clr>
            <a:srgbClr val="A4A3A4"/>
          </p15:clr>
        </p15:guide>
        <p15:guide id="12" pos="3674">
          <p15:clr>
            <a:srgbClr val="A4A3A4"/>
          </p15:clr>
        </p15:guide>
        <p15:guide id="13" pos="2801">
          <p15:clr>
            <a:srgbClr val="A4A3A4"/>
          </p15:clr>
        </p15:guide>
        <p15:guide id="14" pos="296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guide id="3" orient="horz" pos="3127">
          <p15:clr>
            <a:srgbClr val="A4A3A4"/>
          </p15:clr>
        </p15:guide>
        <p15:guide id="4"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439" autoAdjust="0"/>
    <p:restoredTop sz="86188" autoAdjust="0"/>
  </p:normalViewPr>
  <p:slideViewPr>
    <p:cSldViewPr snapToObjects="1" showGuides="1">
      <p:cViewPr varScale="1">
        <p:scale>
          <a:sx n="98" d="100"/>
          <a:sy n="98" d="100"/>
        </p:scale>
        <p:origin x="-850" y="-67"/>
      </p:cViewPr>
      <p:guideLst>
        <p:guide orient="horz" pos="724"/>
        <p:guide orient="horz" pos="982"/>
        <p:guide orient="horz" pos="3239"/>
        <p:guide orient="horz" pos="105"/>
        <p:guide orient="horz" pos="2663"/>
        <p:guide orient="horz" pos="2581"/>
        <p:guide orient="horz" pos="226"/>
        <p:guide orient="horz" pos="1516"/>
        <p:guide orient="horz" pos="1678"/>
        <p:guide pos="222"/>
        <p:guide pos="5539"/>
        <p:guide pos="3674"/>
        <p:guide pos="2801"/>
        <p:guide pos="2960"/>
      </p:guideLst>
    </p:cSldViewPr>
  </p:slideViewPr>
  <p:notesTextViewPr>
    <p:cViewPr>
      <p:scale>
        <a:sx n="100" d="100"/>
        <a:sy n="100" d="100"/>
      </p:scale>
      <p:origin x="0" y="0"/>
    </p:cViewPr>
  </p:notesTextViewPr>
  <p:sorterViewPr>
    <p:cViewPr>
      <p:scale>
        <a:sx n="110" d="100"/>
        <a:sy n="110" d="100"/>
      </p:scale>
      <p:origin x="0" y="0"/>
    </p:cViewPr>
  </p:sorterViewPr>
  <p:notesViewPr>
    <p:cSldViewPr snapToObjects="1">
      <p:cViewPr varScale="1">
        <p:scale>
          <a:sx n="87" d="100"/>
          <a:sy n="87" d="100"/>
        </p:scale>
        <p:origin x="3762" y="72"/>
      </p:cViewPr>
      <p:guideLst>
        <p:guide orient="horz" pos="2880"/>
        <p:guide orient="horz" pos="3127"/>
        <p:guide pos="2160"/>
        <p:guide pos="214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45659"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buFontTx/>
              <a:buNone/>
              <a:defRPr sz="1200" smtClean="0"/>
            </a:lvl1pPr>
          </a:lstStyle>
          <a:p>
            <a:pPr>
              <a:defRPr/>
            </a:pPr>
            <a:endParaRPr lang="en-GB" dirty="0"/>
          </a:p>
        </p:txBody>
      </p:sp>
      <p:sp>
        <p:nvSpPr>
          <p:cNvPr id="39939" name="Rectangle 3"/>
          <p:cNvSpPr>
            <a:spLocks noGrp="1" noChangeArrowheads="1"/>
          </p:cNvSpPr>
          <p:nvPr>
            <p:ph type="dt" sz="quarter" idx="1"/>
          </p:nvPr>
        </p:nvSpPr>
        <p:spPr bwMode="auto">
          <a:xfrm>
            <a:off x="3850443" y="0"/>
            <a:ext cx="2945659"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buFontTx/>
              <a:buNone/>
              <a:defRPr sz="1200" smtClean="0"/>
            </a:lvl1pPr>
          </a:lstStyle>
          <a:p>
            <a:pPr>
              <a:defRPr/>
            </a:pPr>
            <a:endParaRPr lang="en-GB" dirty="0"/>
          </a:p>
        </p:txBody>
      </p:sp>
      <p:sp>
        <p:nvSpPr>
          <p:cNvPr id="39940" name="Rectangle 4"/>
          <p:cNvSpPr>
            <a:spLocks noGrp="1" noChangeArrowheads="1"/>
          </p:cNvSpPr>
          <p:nvPr>
            <p:ph type="ftr" sz="quarter" idx="2"/>
          </p:nvPr>
        </p:nvSpPr>
        <p:spPr bwMode="auto">
          <a:xfrm>
            <a:off x="0" y="9430091"/>
            <a:ext cx="2945659"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buFontTx/>
              <a:buNone/>
              <a:defRPr sz="1200" smtClean="0"/>
            </a:lvl1pPr>
          </a:lstStyle>
          <a:p>
            <a:pPr>
              <a:defRPr/>
            </a:pPr>
            <a:endParaRPr lang="en-GB" dirty="0"/>
          </a:p>
        </p:txBody>
      </p:sp>
      <p:sp>
        <p:nvSpPr>
          <p:cNvPr id="39941" name="Rectangle 5"/>
          <p:cNvSpPr>
            <a:spLocks noGrp="1" noChangeArrowheads="1"/>
          </p:cNvSpPr>
          <p:nvPr>
            <p:ph type="sldNum" sz="quarter" idx="3"/>
          </p:nvPr>
        </p:nvSpPr>
        <p:spPr bwMode="auto">
          <a:xfrm>
            <a:off x="3850443" y="9430091"/>
            <a:ext cx="2945659"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buFontTx/>
              <a:buNone/>
              <a:defRPr sz="1200" smtClean="0"/>
            </a:lvl1pPr>
          </a:lstStyle>
          <a:p>
            <a:pPr>
              <a:defRPr/>
            </a:pPr>
            <a:fld id="{88DF0C21-DE6B-488F-B9D9-B7FE08733B70}" type="slidenum">
              <a:rPr lang="en-GB" smtClean="0"/>
              <a:pPr>
                <a:defRPr/>
              </a:pPr>
              <a:t>‹nr.›</a:t>
            </a:fld>
            <a:endParaRPr lang="en-GB" dirty="0"/>
          </a:p>
        </p:txBody>
      </p:sp>
    </p:spTree>
    <p:extLst>
      <p:ext uri="{BB962C8B-B14F-4D97-AF65-F5344CB8AC3E}">
        <p14:creationId xmlns:p14="http://schemas.microsoft.com/office/powerpoint/2010/main" val="7158050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5659"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buFontTx/>
              <a:buNone/>
              <a:defRPr sz="1200" smtClean="0"/>
            </a:lvl1pPr>
          </a:lstStyle>
          <a:p>
            <a:pPr>
              <a:defRPr/>
            </a:pPr>
            <a:endParaRPr lang="en-GB" dirty="0"/>
          </a:p>
        </p:txBody>
      </p:sp>
      <p:sp>
        <p:nvSpPr>
          <p:cNvPr id="4099" name="Rectangle 3"/>
          <p:cNvSpPr>
            <a:spLocks noGrp="1" noChangeArrowheads="1"/>
          </p:cNvSpPr>
          <p:nvPr>
            <p:ph type="dt" idx="1"/>
          </p:nvPr>
        </p:nvSpPr>
        <p:spPr bwMode="auto">
          <a:xfrm>
            <a:off x="3850443" y="0"/>
            <a:ext cx="2945659"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buFontTx/>
              <a:buNone/>
              <a:defRPr sz="1200" smtClean="0"/>
            </a:lvl1pPr>
          </a:lstStyle>
          <a:p>
            <a:pPr>
              <a:defRPr/>
            </a:pPr>
            <a:endParaRPr lang="en-GB" dirty="0"/>
          </a:p>
        </p:txBody>
      </p:sp>
      <p:sp>
        <p:nvSpPr>
          <p:cNvPr id="7172" name="Rectangle 4"/>
          <p:cNvSpPr>
            <a:spLocks noGrp="1" noRot="1" noChangeAspect="1" noChangeArrowheads="1" noTextEdit="1"/>
          </p:cNvSpPr>
          <p:nvPr>
            <p:ph type="sldImg" idx="2"/>
          </p:nvPr>
        </p:nvSpPr>
        <p:spPr bwMode="auto">
          <a:xfrm>
            <a:off x="90488" y="744538"/>
            <a:ext cx="6616700" cy="3722687"/>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79768" y="4715907"/>
            <a:ext cx="5438140" cy="44677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p:txBody>
      </p:sp>
      <p:sp>
        <p:nvSpPr>
          <p:cNvPr id="4102" name="Rectangle 6"/>
          <p:cNvSpPr>
            <a:spLocks noGrp="1" noChangeArrowheads="1"/>
          </p:cNvSpPr>
          <p:nvPr>
            <p:ph type="ftr" sz="quarter" idx="4"/>
          </p:nvPr>
        </p:nvSpPr>
        <p:spPr bwMode="auto">
          <a:xfrm>
            <a:off x="0" y="9430091"/>
            <a:ext cx="2945659"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buFontTx/>
              <a:buNone/>
              <a:defRPr sz="1200" smtClean="0"/>
            </a:lvl1pPr>
          </a:lstStyle>
          <a:p>
            <a:pPr>
              <a:defRPr/>
            </a:pPr>
            <a:endParaRPr lang="en-GB" dirty="0"/>
          </a:p>
        </p:txBody>
      </p:sp>
      <p:sp>
        <p:nvSpPr>
          <p:cNvPr id="4103" name="Rectangle 7"/>
          <p:cNvSpPr>
            <a:spLocks noGrp="1" noChangeArrowheads="1"/>
          </p:cNvSpPr>
          <p:nvPr>
            <p:ph type="sldNum" sz="quarter" idx="5"/>
          </p:nvPr>
        </p:nvSpPr>
        <p:spPr bwMode="auto">
          <a:xfrm>
            <a:off x="3850443" y="9430091"/>
            <a:ext cx="2945659"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buFontTx/>
              <a:buNone/>
              <a:defRPr sz="1200" smtClean="0"/>
            </a:lvl1pPr>
          </a:lstStyle>
          <a:p>
            <a:pPr>
              <a:defRPr/>
            </a:pPr>
            <a:fld id="{72C160C3-3AB6-49C1-8001-AFDAD271EB5B}" type="slidenum">
              <a:rPr lang="en-GB" smtClean="0"/>
              <a:pPr>
                <a:defRPr/>
              </a:pPr>
              <a:t>‹nr.›</a:t>
            </a:fld>
            <a:endParaRPr lang="en-GB" dirty="0"/>
          </a:p>
        </p:txBody>
      </p:sp>
    </p:spTree>
    <p:extLst>
      <p:ext uri="{BB962C8B-B14F-4D97-AF65-F5344CB8AC3E}">
        <p14:creationId xmlns:p14="http://schemas.microsoft.com/office/powerpoint/2010/main" val="24450390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U Passata" pitchFamily="34"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U Passata" pitchFamily="34"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U Passata" pitchFamily="34"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U Passata" pitchFamily="34"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U Passata" pitchFamily="34"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pPr>
              <a:defRPr/>
            </a:pPr>
            <a:fld id="{72C160C3-3AB6-49C1-8001-AFDAD271EB5B}" type="slidenum">
              <a:rPr lang="da-DK" smtClean="0"/>
              <a:pPr>
                <a:defRPr/>
              </a:pPr>
              <a:t>1</a:t>
            </a:fld>
            <a:endParaRPr lang="da-DK"/>
          </a:p>
        </p:txBody>
      </p:sp>
    </p:spTree>
    <p:extLst>
      <p:ext uri="{BB962C8B-B14F-4D97-AF65-F5344CB8AC3E}">
        <p14:creationId xmlns:p14="http://schemas.microsoft.com/office/powerpoint/2010/main" val="35030634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pPr>
              <a:defRPr/>
            </a:pPr>
            <a:fld id="{72C160C3-3AB6-49C1-8001-AFDAD271EB5B}" type="slidenum">
              <a:rPr lang="en-GB" smtClean="0"/>
              <a:pPr>
                <a:defRPr/>
              </a:pPr>
              <a:t>26</a:t>
            </a:fld>
            <a:endParaRPr lang="en-GB" dirty="0"/>
          </a:p>
        </p:txBody>
      </p:sp>
    </p:spTree>
    <p:extLst>
      <p:ext uri="{BB962C8B-B14F-4D97-AF65-F5344CB8AC3E}">
        <p14:creationId xmlns:p14="http://schemas.microsoft.com/office/powerpoint/2010/main" val="6657765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dirty="0"/>
          </a:p>
        </p:txBody>
      </p:sp>
      <p:sp>
        <p:nvSpPr>
          <p:cNvPr id="4" name="Pladsholder til diasnummer 3"/>
          <p:cNvSpPr>
            <a:spLocks noGrp="1"/>
          </p:cNvSpPr>
          <p:nvPr>
            <p:ph type="sldNum" sz="quarter" idx="10"/>
          </p:nvPr>
        </p:nvSpPr>
        <p:spPr/>
        <p:txBody>
          <a:bodyPr/>
          <a:lstStyle/>
          <a:p>
            <a:pPr>
              <a:defRPr/>
            </a:pPr>
            <a:fld id="{72C160C3-3AB6-49C1-8001-AFDAD271EB5B}" type="slidenum">
              <a:rPr lang="en-GB" smtClean="0"/>
              <a:pPr>
                <a:defRPr/>
              </a:pPr>
              <a:t>27</a:t>
            </a:fld>
            <a:endParaRPr lang="en-GB" dirty="0"/>
          </a:p>
        </p:txBody>
      </p:sp>
    </p:spTree>
    <p:extLst>
      <p:ext uri="{BB962C8B-B14F-4D97-AF65-F5344CB8AC3E}">
        <p14:creationId xmlns:p14="http://schemas.microsoft.com/office/powerpoint/2010/main" val="1232258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normAutofit/>
          </a:bodyPr>
          <a:lstStyle/>
          <a:p>
            <a:endParaRPr lang="da-DK"/>
          </a:p>
        </p:txBody>
      </p:sp>
      <p:sp>
        <p:nvSpPr>
          <p:cNvPr id="4" name="Slide Number Placeholder 3"/>
          <p:cNvSpPr>
            <a:spLocks noGrp="1"/>
          </p:cNvSpPr>
          <p:nvPr>
            <p:ph type="sldNum" sz="quarter" idx="10"/>
          </p:nvPr>
        </p:nvSpPr>
        <p:spPr/>
        <p:txBody>
          <a:bodyPr/>
          <a:lstStyle/>
          <a:p>
            <a:fld id="{7AF66ABC-5102-4B0C-8842-3908384DF1CD}" type="slidenum">
              <a:rPr lang="da-DK" smtClean="0"/>
              <a:pPr/>
              <a:t>2</a:t>
            </a:fld>
            <a:endParaRPr lang="da-DK"/>
          </a:p>
        </p:txBody>
      </p:sp>
    </p:spTree>
    <p:extLst>
      <p:ext uri="{BB962C8B-B14F-4D97-AF65-F5344CB8AC3E}">
        <p14:creationId xmlns:p14="http://schemas.microsoft.com/office/powerpoint/2010/main" val="3180770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pPr>
              <a:defRPr/>
            </a:pPr>
            <a:fld id="{72C160C3-3AB6-49C1-8001-AFDAD271EB5B}" type="slidenum">
              <a:rPr lang="en-GB" smtClean="0"/>
              <a:pPr>
                <a:defRPr/>
              </a:pPr>
              <a:t>3</a:t>
            </a:fld>
            <a:endParaRPr lang="en-GB" dirty="0"/>
          </a:p>
        </p:txBody>
      </p:sp>
    </p:spTree>
    <p:extLst>
      <p:ext uri="{BB962C8B-B14F-4D97-AF65-F5344CB8AC3E}">
        <p14:creationId xmlns:p14="http://schemas.microsoft.com/office/powerpoint/2010/main" val="1625702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pPr>
              <a:defRPr/>
            </a:pPr>
            <a:fld id="{72C160C3-3AB6-49C1-8001-AFDAD271EB5B}" type="slidenum">
              <a:rPr lang="en-GB" smtClean="0"/>
              <a:pPr>
                <a:defRPr/>
              </a:pPr>
              <a:t>4</a:t>
            </a:fld>
            <a:endParaRPr lang="en-GB" dirty="0"/>
          </a:p>
        </p:txBody>
      </p:sp>
    </p:spTree>
    <p:extLst>
      <p:ext uri="{BB962C8B-B14F-4D97-AF65-F5344CB8AC3E}">
        <p14:creationId xmlns:p14="http://schemas.microsoft.com/office/powerpoint/2010/main" val="769704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pPr>
              <a:defRPr/>
            </a:pPr>
            <a:fld id="{72C160C3-3AB6-49C1-8001-AFDAD271EB5B}" type="slidenum">
              <a:rPr lang="en-GB" smtClean="0"/>
              <a:pPr>
                <a:defRPr/>
              </a:pPr>
              <a:t>11</a:t>
            </a:fld>
            <a:endParaRPr lang="en-GB" dirty="0"/>
          </a:p>
        </p:txBody>
      </p:sp>
    </p:spTree>
    <p:extLst>
      <p:ext uri="{BB962C8B-B14F-4D97-AF65-F5344CB8AC3E}">
        <p14:creationId xmlns:p14="http://schemas.microsoft.com/office/powerpoint/2010/main" val="7761051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a:p>
        </p:txBody>
      </p:sp>
      <p:sp>
        <p:nvSpPr>
          <p:cNvPr id="4" name="Pladsholder til diasnummer 3"/>
          <p:cNvSpPr>
            <a:spLocks noGrp="1"/>
          </p:cNvSpPr>
          <p:nvPr>
            <p:ph type="sldNum" sz="quarter" idx="10"/>
          </p:nvPr>
        </p:nvSpPr>
        <p:spPr/>
        <p:txBody>
          <a:bodyPr/>
          <a:lstStyle/>
          <a:p>
            <a:pPr>
              <a:defRPr/>
            </a:pPr>
            <a:fld id="{72C160C3-3AB6-49C1-8001-AFDAD271EB5B}" type="slidenum">
              <a:rPr lang="en-GB" smtClean="0"/>
              <a:pPr>
                <a:defRPr/>
              </a:pPr>
              <a:t>18</a:t>
            </a:fld>
            <a:endParaRPr lang="en-GB" dirty="0"/>
          </a:p>
        </p:txBody>
      </p:sp>
    </p:spTree>
    <p:extLst>
      <p:ext uri="{BB962C8B-B14F-4D97-AF65-F5344CB8AC3E}">
        <p14:creationId xmlns:p14="http://schemas.microsoft.com/office/powerpoint/2010/main" val="1339893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a:p>
        </p:txBody>
      </p:sp>
      <p:sp>
        <p:nvSpPr>
          <p:cNvPr id="4" name="Pladsholder til diasnummer 3"/>
          <p:cNvSpPr>
            <a:spLocks noGrp="1"/>
          </p:cNvSpPr>
          <p:nvPr>
            <p:ph type="sldNum" sz="quarter" idx="10"/>
          </p:nvPr>
        </p:nvSpPr>
        <p:spPr/>
        <p:txBody>
          <a:bodyPr/>
          <a:lstStyle/>
          <a:p>
            <a:pPr>
              <a:defRPr/>
            </a:pPr>
            <a:fld id="{72C160C3-3AB6-49C1-8001-AFDAD271EB5B}" type="slidenum">
              <a:rPr lang="en-GB" smtClean="0"/>
              <a:pPr>
                <a:defRPr/>
              </a:pPr>
              <a:t>23</a:t>
            </a:fld>
            <a:endParaRPr lang="en-GB" dirty="0"/>
          </a:p>
        </p:txBody>
      </p:sp>
    </p:spTree>
    <p:extLst>
      <p:ext uri="{BB962C8B-B14F-4D97-AF65-F5344CB8AC3E}">
        <p14:creationId xmlns:p14="http://schemas.microsoft.com/office/powerpoint/2010/main" val="38577782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a:p>
        </p:txBody>
      </p:sp>
      <p:sp>
        <p:nvSpPr>
          <p:cNvPr id="4" name="Pladsholder til diasnummer 3"/>
          <p:cNvSpPr>
            <a:spLocks noGrp="1"/>
          </p:cNvSpPr>
          <p:nvPr>
            <p:ph type="sldNum" sz="quarter" idx="10"/>
          </p:nvPr>
        </p:nvSpPr>
        <p:spPr/>
        <p:txBody>
          <a:bodyPr/>
          <a:lstStyle/>
          <a:p>
            <a:pPr>
              <a:defRPr/>
            </a:pPr>
            <a:fld id="{72C160C3-3AB6-49C1-8001-AFDAD271EB5B}" type="slidenum">
              <a:rPr lang="en-GB" smtClean="0"/>
              <a:pPr>
                <a:defRPr/>
              </a:pPr>
              <a:t>24</a:t>
            </a:fld>
            <a:endParaRPr lang="en-GB" dirty="0"/>
          </a:p>
        </p:txBody>
      </p:sp>
    </p:spTree>
    <p:extLst>
      <p:ext uri="{BB962C8B-B14F-4D97-AF65-F5344CB8AC3E}">
        <p14:creationId xmlns:p14="http://schemas.microsoft.com/office/powerpoint/2010/main" val="9185780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pPr>
              <a:defRPr/>
            </a:pPr>
            <a:fld id="{72C160C3-3AB6-49C1-8001-AFDAD271EB5B}" type="slidenum">
              <a:rPr lang="en-GB" smtClean="0"/>
              <a:pPr>
                <a:defRPr/>
              </a:pPr>
              <a:t>25</a:t>
            </a:fld>
            <a:endParaRPr lang="en-GB" dirty="0"/>
          </a:p>
        </p:txBody>
      </p:sp>
    </p:spTree>
    <p:extLst>
      <p:ext uri="{BB962C8B-B14F-4D97-AF65-F5344CB8AC3E}">
        <p14:creationId xmlns:p14="http://schemas.microsoft.com/office/powerpoint/2010/main" val="40802490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s">
    <p:spTree>
      <p:nvGrpSpPr>
        <p:cNvPr id="1" name=""/>
        <p:cNvGrpSpPr/>
        <p:nvPr/>
      </p:nvGrpSpPr>
      <p:grpSpPr>
        <a:xfrm>
          <a:off x="0" y="0"/>
          <a:ext cx="0" cy="0"/>
          <a:chOff x="0" y="0"/>
          <a:chExt cx="0" cy="0"/>
        </a:xfrm>
      </p:grpSpPr>
      <p:sp>
        <p:nvSpPr>
          <p:cNvPr id="22" name="Rectangle 21"/>
          <p:cNvSpPr/>
          <p:nvPr userDrawn="1"/>
        </p:nvSpPr>
        <p:spPr>
          <a:xfrm>
            <a:off x="0" y="0"/>
            <a:ext cx="9144000" cy="5143500"/>
          </a:xfrm>
          <a:prstGeom prst="rect">
            <a:avLst/>
          </a:prstGeom>
          <a:gradFill flip="none" rotWithShape="1">
            <a:gsLst>
              <a:gs pos="50000">
                <a:schemeClr val="bg2">
                  <a:lumMod val="80000"/>
                </a:schemeClr>
              </a:gs>
              <a:gs pos="0">
                <a:schemeClr val="bg2"/>
              </a:gs>
              <a:gs pos="100000">
                <a:schemeClr val="tx2"/>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54" name="SD_FrontPagePictur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5881"/>
          </a:xfrm>
          <a:prstGeom prst="rect">
            <a:avLst/>
          </a:prstGeom>
        </p:spPr>
      </p:pic>
      <p:sp>
        <p:nvSpPr>
          <p:cNvPr id="34819" name="Title 1"/>
          <p:cNvSpPr>
            <a:spLocks noGrp="1" noChangeArrowheads="1"/>
          </p:cNvSpPr>
          <p:nvPr>
            <p:ph type="ctrTitle"/>
          </p:nvPr>
        </p:nvSpPr>
        <p:spPr>
          <a:xfrm>
            <a:off x="989013" y="1989780"/>
            <a:ext cx="7159345" cy="1169551"/>
          </a:xfrm>
        </p:spPr>
        <p:txBody>
          <a:bodyPr wrap="square" anchor="t" anchorCtr="0">
            <a:spAutoFit/>
          </a:bodyPr>
          <a:lstStyle>
            <a:lvl1pPr>
              <a:lnSpc>
                <a:spcPct val="95000"/>
              </a:lnSpc>
              <a:defRPr sz="4000" baseline="0" smtClean="0">
                <a:solidFill>
                  <a:schemeClr val="bg1"/>
                </a:solidFill>
              </a:defRPr>
            </a:lvl1pPr>
          </a:lstStyle>
          <a:p>
            <a:r>
              <a:rPr lang="en-GB" dirty="0" smtClean="0"/>
              <a:t>Click to edit Master title style</a:t>
            </a:r>
          </a:p>
        </p:txBody>
      </p:sp>
      <p:sp>
        <p:nvSpPr>
          <p:cNvPr id="19" name="White Top Rectangle"/>
          <p:cNvSpPr>
            <a:spLocks noChangeArrowheads="1"/>
          </p:cNvSpPr>
          <p:nvPr userDrawn="1"/>
        </p:nvSpPr>
        <p:spPr bwMode="auto">
          <a:xfrm>
            <a:off x="1022571" y="441519"/>
            <a:ext cx="738000" cy="54000"/>
          </a:xfrm>
          <a:prstGeom prst="rect">
            <a:avLst/>
          </a:prstGeom>
          <a:solidFill>
            <a:schemeClr val="bg1"/>
          </a:solidFill>
          <a:ln w="9525">
            <a:noFill/>
            <a:miter lim="800000"/>
            <a:headEnd/>
            <a:tailEnd/>
          </a:ln>
          <a:effectLst/>
        </p:spPr>
        <p:txBody>
          <a:bodyPr wrap="none" anchor="ctr"/>
          <a:lstStyle/>
          <a:p>
            <a:pPr>
              <a:defRPr/>
            </a:pPr>
            <a:endParaRPr lang="en-GB" dirty="0"/>
          </a:p>
        </p:txBody>
      </p:sp>
      <p:sp>
        <p:nvSpPr>
          <p:cNvPr id="23" name="TextBox 22"/>
          <p:cNvSpPr txBox="1"/>
          <p:nvPr userDrawn="1"/>
        </p:nvSpPr>
        <p:spPr>
          <a:xfrm>
            <a:off x="-1620688" y="2022289"/>
            <a:ext cx="1509880" cy="553998"/>
          </a:xfrm>
          <a:prstGeom prst="rect">
            <a:avLst/>
          </a:prstGeom>
          <a:noFill/>
        </p:spPr>
        <p:txBody>
          <a:bodyPr wrap="square" lIns="0" tIns="0" rIns="0" bIns="0" rtlCol="0">
            <a:noAutofit/>
          </a:bodyPr>
          <a:lstStyle/>
          <a:p>
            <a:pPr algn="r">
              <a:lnSpc>
                <a:spcPct val="100000"/>
              </a:lnSpc>
            </a:pPr>
            <a:r>
              <a:rPr lang="en-GB" sz="1000" noProof="1" smtClean="0">
                <a:solidFill>
                  <a:schemeClr val="tx1">
                    <a:lumMod val="75000"/>
                    <a:lumOff val="25000"/>
                  </a:schemeClr>
                </a:solidFill>
              </a:rPr>
              <a:t>Ændr 2. linje i overskriften </a:t>
            </a:r>
            <a:br>
              <a:rPr lang="en-GB" sz="1000" noProof="1" smtClean="0">
                <a:solidFill>
                  <a:schemeClr val="tx1">
                    <a:lumMod val="75000"/>
                    <a:lumOff val="25000"/>
                  </a:schemeClr>
                </a:solidFill>
              </a:rPr>
            </a:br>
            <a:r>
              <a:rPr lang="en-GB" sz="1000" noProof="1" smtClean="0">
                <a:solidFill>
                  <a:schemeClr val="tx1">
                    <a:lumMod val="75000"/>
                    <a:lumOff val="25000"/>
                  </a:schemeClr>
                </a:solidFill>
              </a:rPr>
              <a:t>til AU Passata Light</a:t>
            </a:r>
            <a:endParaRPr lang="en-GB" sz="1000" noProof="1">
              <a:solidFill>
                <a:schemeClr val="tx1">
                  <a:lumMod val="75000"/>
                  <a:lumOff val="25000"/>
                </a:schemeClr>
              </a:solidFill>
            </a:endParaRPr>
          </a:p>
        </p:txBody>
      </p:sp>
      <p:sp>
        <p:nvSpPr>
          <p:cNvPr id="17" name="Rectangle 6"/>
          <p:cNvSpPr>
            <a:spLocks noGrp="1" noChangeArrowheads="1"/>
          </p:cNvSpPr>
          <p:nvPr>
            <p:ph type="sldNum" sz="quarter" idx="4"/>
          </p:nvPr>
        </p:nvSpPr>
        <p:spPr bwMode="auto">
          <a:xfrm>
            <a:off x="7355968" y="4496400"/>
            <a:ext cx="1437196" cy="491958"/>
          </a:xfrm>
          <a:prstGeom prst="rect">
            <a:avLst/>
          </a:prstGeom>
          <a:noFill/>
          <a:ln w="9525">
            <a:noFill/>
            <a:miter lim="800000"/>
            <a:headEnd/>
            <a:tailEnd/>
          </a:ln>
          <a:effectLst/>
        </p:spPr>
        <p:txBody>
          <a:bodyPr vert="horz" wrap="square" lIns="0" tIns="334800" rIns="0" bIns="0" numCol="1" anchor="t" anchorCtr="0" compatLnSpc="1">
            <a:prstTxWarp prst="textNoShape">
              <a:avLst/>
            </a:prstTxWarp>
            <a:spAutoFit/>
          </a:bodyPr>
          <a:lstStyle>
            <a:lvl1pPr algn="r">
              <a:lnSpc>
                <a:spcPts val="1200"/>
              </a:lnSpc>
              <a:buFontTx/>
              <a:buNone/>
              <a:defRPr sz="600" spc="40" baseline="0" smtClean="0">
                <a:solidFill>
                  <a:schemeClr val="bg1"/>
                </a:solidFill>
                <a:latin typeface="AU Passata Light" pitchFamily="34" charset="0"/>
              </a:defRPr>
            </a:lvl1pPr>
          </a:lstStyle>
          <a:p>
            <a:pPr>
              <a:defRPr/>
            </a:pPr>
            <a:fld id="{E90C1E0A-682D-40DC-B1EA-26C007FDC330}" type="slidenum">
              <a:rPr lang="en-GB" smtClean="0"/>
              <a:pPr>
                <a:defRPr/>
              </a:pPr>
              <a:t>‹nr.›</a:t>
            </a:fld>
            <a:endParaRPr lang="en-GB" dirty="0"/>
          </a:p>
        </p:txBody>
      </p:sp>
      <p:sp>
        <p:nvSpPr>
          <p:cNvPr id="20" name="SD_FLD_DocumentDate"/>
          <p:cNvSpPr txBox="1">
            <a:spLocks noChangeArrowheads="1"/>
          </p:cNvSpPr>
          <p:nvPr userDrawn="1"/>
        </p:nvSpPr>
        <p:spPr bwMode="auto">
          <a:xfrm>
            <a:off x="7045890" y="4496400"/>
            <a:ext cx="1746000" cy="334800"/>
          </a:xfrm>
          <a:prstGeom prst="rect">
            <a:avLst/>
          </a:prstGeom>
          <a:noFill/>
          <a:ln w="1778" algn="ctr">
            <a:noFill/>
            <a:miter lim="800000"/>
            <a:headEnd/>
            <a:tailEnd/>
          </a:ln>
          <a:effectLst/>
        </p:spPr>
        <p:txBody>
          <a:bodyPr lIns="0" tIns="216000" rIns="0" bIns="0" anchor="t" anchorCtr="0">
            <a:spAutoFit/>
          </a:bodyPr>
          <a:lstStyle/>
          <a:p>
            <a:pPr algn="r">
              <a:lnSpc>
                <a:spcPct val="95000"/>
              </a:lnSpc>
              <a:defRPr/>
            </a:pPr>
            <a:endParaRPr lang="en-GB" sz="800" cap="all" baseline="0" dirty="0" smtClean="0">
              <a:solidFill>
                <a:schemeClr val="bg1"/>
              </a:solidFill>
              <a:latin typeface="AU Passata Light" pitchFamily="34" charset="0"/>
            </a:endParaRPr>
          </a:p>
        </p:txBody>
      </p:sp>
      <p:sp>
        <p:nvSpPr>
          <p:cNvPr id="24" name="SD_FLD_Event"/>
          <p:cNvSpPr txBox="1">
            <a:spLocks noChangeArrowheads="1"/>
          </p:cNvSpPr>
          <p:nvPr userDrawn="1"/>
        </p:nvSpPr>
        <p:spPr bwMode="auto">
          <a:xfrm>
            <a:off x="7045890" y="4496400"/>
            <a:ext cx="1749940" cy="108347"/>
          </a:xfrm>
          <a:prstGeom prst="rect">
            <a:avLst/>
          </a:prstGeom>
          <a:noFill/>
          <a:ln w="1778" algn="ctr">
            <a:noFill/>
            <a:miter lim="800000"/>
            <a:headEnd/>
            <a:tailEnd/>
          </a:ln>
          <a:effectLst/>
        </p:spPr>
        <p:txBody>
          <a:bodyPr lIns="0" tIns="90000" rIns="0" bIns="0" anchor="t" anchorCtr="0"/>
          <a:lstStyle/>
          <a:p>
            <a:pPr algn="r">
              <a:lnSpc>
                <a:spcPct val="95000"/>
              </a:lnSpc>
              <a:defRPr/>
            </a:pPr>
            <a:endParaRPr lang="en-GB" sz="800" b="1" cap="all" baseline="0" dirty="0">
              <a:solidFill>
                <a:schemeClr val="bg1"/>
              </a:solidFill>
            </a:endParaRPr>
          </a:p>
        </p:txBody>
      </p:sp>
      <p:sp>
        <p:nvSpPr>
          <p:cNvPr id="25" name="White Rectangle"/>
          <p:cNvSpPr/>
          <p:nvPr userDrawn="1"/>
        </p:nvSpPr>
        <p:spPr>
          <a:xfrm>
            <a:off x="8360430" y="4402800"/>
            <a:ext cx="432000" cy="54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smtClean="0"/>
          </a:p>
          <a:p>
            <a:pPr algn="ctr"/>
            <a:endParaRPr lang="en-GB" dirty="0"/>
          </a:p>
        </p:txBody>
      </p:sp>
      <p:sp>
        <p:nvSpPr>
          <p:cNvPr id="34" name="SD_USR_Title"/>
          <p:cNvSpPr txBox="1">
            <a:spLocks noChangeArrowheads="1"/>
          </p:cNvSpPr>
          <p:nvPr userDrawn="1"/>
        </p:nvSpPr>
        <p:spPr bwMode="auto">
          <a:xfrm>
            <a:off x="4748455" y="4496400"/>
            <a:ext cx="2237395" cy="335064"/>
          </a:xfrm>
          <a:prstGeom prst="rect">
            <a:avLst/>
          </a:prstGeom>
          <a:noFill/>
          <a:ln w="1778" algn="ctr">
            <a:noFill/>
            <a:miter lim="800000"/>
            <a:headEnd/>
            <a:tailEnd/>
          </a:ln>
          <a:effectLst/>
        </p:spPr>
        <p:txBody>
          <a:bodyPr lIns="0" tIns="216000" rIns="0" bIns="0" anchor="t" anchorCtr="0">
            <a:spAutoFit/>
          </a:bodyPr>
          <a:lstStyle/>
          <a:p>
            <a:pPr algn="r">
              <a:lnSpc>
                <a:spcPct val="95000"/>
              </a:lnSpc>
              <a:defRPr/>
            </a:pPr>
            <a:endParaRPr lang="en-GB" sz="800" cap="all" baseline="0" dirty="0">
              <a:solidFill>
                <a:schemeClr val="bg1"/>
              </a:solidFill>
              <a:latin typeface="AU Passata Light" pitchFamily="34" charset="0"/>
            </a:endParaRPr>
          </a:p>
        </p:txBody>
      </p:sp>
      <p:sp>
        <p:nvSpPr>
          <p:cNvPr id="35" name="SD_USR_Name"/>
          <p:cNvSpPr txBox="1">
            <a:spLocks noChangeArrowheads="1"/>
          </p:cNvSpPr>
          <p:nvPr userDrawn="1"/>
        </p:nvSpPr>
        <p:spPr bwMode="auto">
          <a:xfrm>
            <a:off x="4748455" y="4496400"/>
            <a:ext cx="2237395" cy="207834"/>
          </a:xfrm>
          <a:prstGeom prst="rect">
            <a:avLst/>
          </a:prstGeom>
          <a:noFill/>
          <a:ln w="1778" algn="ctr">
            <a:noFill/>
            <a:miter lim="800000"/>
            <a:headEnd/>
            <a:tailEnd/>
          </a:ln>
          <a:effectLst/>
        </p:spPr>
        <p:txBody>
          <a:bodyPr lIns="0" tIns="90000" rIns="0" bIns="0" anchor="t" anchorCtr="0">
            <a:spAutoFit/>
          </a:bodyPr>
          <a:lstStyle/>
          <a:p>
            <a:pPr algn="r">
              <a:lnSpc>
                <a:spcPct val="95000"/>
              </a:lnSpc>
              <a:defRPr/>
            </a:pPr>
            <a:endParaRPr lang="en-GB" sz="800" b="1" cap="all" baseline="0" dirty="0">
              <a:solidFill>
                <a:schemeClr val="bg1"/>
              </a:solidFill>
            </a:endParaRPr>
          </a:p>
        </p:txBody>
      </p:sp>
      <p:sp>
        <p:nvSpPr>
          <p:cNvPr id="36" name="SD_ART_SecondaryLogo"/>
          <p:cNvSpPr>
            <a:spLocks noChangeArrowheads="1"/>
          </p:cNvSpPr>
          <p:nvPr userDrawn="1"/>
        </p:nvSpPr>
        <p:spPr bwMode="auto">
          <a:xfrm>
            <a:off x="2844000" y="4582800"/>
            <a:ext cx="1508400" cy="316800"/>
          </a:xfrm>
          <a:prstGeom prst="rect">
            <a:avLst/>
          </a:prstGeom>
          <a:solidFill>
            <a:schemeClr val="bg1">
              <a:alpha val="0"/>
            </a:schemeClr>
          </a:solidFill>
          <a:ln w="1778" algn="ctr">
            <a:noFill/>
            <a:miter lim="800000"/>
            <a:headEnd/>
            <a:tailEnd/>
          </a:ln>
          <a:effectLst/>
        </p:spPr>
        <p:txBody>
          <a:bodyPr wrap="square" anchor="ctr">
            <a:noAutofit/>
          </a:bodyPr>
          <a:lstStyle/>
          <a:p>
            <a:pPr>
              <a:defRPr/>
            </a:pPr>
            <a:endParaRPr lang="en-GB" dirty="0"/>
          </a:p>
        </p:txBody>
      </p:sp>
      <p:sp>
        <p:nvSpPr>
          <p:cNvPr id="28" name="SD_LAN_AUWBreak"/>
          <p:cNvSpPr txBox="1">
            <a:spLocks noChangeArrowheads="1"/>
          </p:cNvSpPr>
          <p:nvPr userDrawn="1"/>
        </p:nvSpPr>
        <p:spPr bwMode="auto">
          <a:xfrm>
            <a:off x="971998" y="4496400"/>
            <a:ext cx="702000" cy="331403"/>
          </a:xfrm>
          <a:prstGeom prst="rect">
            <a:avLst/>
          </a:prstGeom>
          <a:noFill/>
          <a:ln w="1778" algn="ctr">
            <a:noFill/>
            <a:miter lim="800000"/>
            <a:headEnd/>
            <a:tailEnd/>
          </a:ln>
          <a:effectLst/>
        </p:spPr>
        <p:txBody>
          <a:bodyPr wrap="none" lIns="0" tIns="64800" rIns="0" bIns="0" anchor="t" anchorCtr="0">
            <a:spAutoFit/>
          </a:bodyPr>
          <a:lstStyle/>
          <a:p>
            <a:pPr algn="l">
              <a:lnSpc>
                <a:spcPct val="90000"/>
              </a:lnSpc>
              <a:defRPr/>
            </a:pPr>
            <a:r>
              <a:rPr lang="en-GB" sz="960" cap="all" baseline="0" dirty="0" smtClean="0">
                <a:solidFill>
                  <a:schemeClr val="bg1"/>
                </a:solidFill>
                <a:latin typeface="AU Passata" panose="020B0503030502030804" pitchFamily="34" charset="0"/>
              </a:rPr>
              <a:t>AARHUS</a:t>
            </a:r>
          </a:p>
          <a:p>
            <a:pPr algn="l">
              <a:lnSpc>
                <a:spcPct val="90000"/>
              </a:lnSpc>
              <a:defRPr/>
            </a:pPr>
            <a:r>
              <a:rPr lang="en-GB" sz="960" cap="all" baseline="0" dirty="0" smtClean="0">
                <a:solidFill>
                  <a:schemeClr val="bg1"/>
                </a:solidFill>
                <a:latin typeface="AU Passata" panose="020B0503030502030804" pitchFamily="34" charset="0"/>
              </a:rPr>
              <a:t>UNIVERSITET</a:t>
            </a:r>
            <a:endParaRPr lang="en-GB" sz="960" cap="all" baseline="0" dirty="0">
              <a:solidFill>
                <a:schemeClr val="bg1"/>
              </a:solidFill>
              <a:latin typeface="AU Passata" panose="020B0503030502030804" pitchFamily="34" charset="0"/>
            </a:endParaRPr>
          </a:p>
        </p:txBody>
      </p:sp>
      <p:sp>
        <p:nvSpPr>
          <p:cNvPr id="18" name="SD_OFF_Niveau1And2"/>
          <p:cNvSpPr txBox="1">
            <a:spLocks noChangeArrowheads="1"/>
          </p:cNvSpPr>
          <p:nvPr userDrawn="1"/>
        </p:nvSpPr>
        <p:spPr bwMode="auto">
          <a:xfrm>
            <a:off x="975600" y="4496400"/>
            <a:ext cx="1800000" cy="424800"/>
          </a:xfrm>
          <a:prstGeom prst="rect">
            <a:avLst/>
          </a:prstGeom>
          <a:noFill/>
          <a:ln w="1778" algn="ctr">
            <a:noFill/>
            <a:miter lim="800000"/>
            <a:headEnd/>
            <a:tailEnd/>
          </a:ln>
          <a:effectLst/>
        </p:spPr>
        <p:txBody>
          <a:bodyPr lIns="0" tIns="334800" rIns="0" bIns="0">
            <a:spAutoFit/>
          </a:bodyPr>
          <a:lstStyle/>
          <a:p>
            <a:pPr>
              <a:lnSpc>
                <a:spcPct val="95000"/>
              </a:lnSpc>
              <a:defRPr/>
            </a:pPr>
            <a:endParaRPr lang="en-GB" sz="600" cap="all" spc="40" baseline="0" dirty="0" smtClean="0">
              <a:solidFill>
                <a:schemeClr val="bg1"/>
              </a:solidFill>
              <a:latin typeface="AU Passata Light" pitchFamily="34" charset="0"/>
            </a:endParaRPr>
          </a:p>
        </p:txBody>
      </p:sp>
      <p:sp>
        <p:nvSpPr>
          <p:cNvPr id="29" name="Pladsholder til tekst 2"/>
          <p:cNvSpPr txBox="1">
            <a:spLocks/>
          </p:cNvSpPr>
          <p:nvPr userDrawn="1"/>
        </p:nvSpPr>
        <p:spPr>
          <a:xfrm>
            <a:off x="306000" y="4496400"/>
            <a:ext cx="538609" cy="331200"/>
          </a:xfrm>
          <a:prstGeom prst="rect">
            <a:avLst/>
          </a:prstGeom>
        </p:spPr>
        <p:txBody>
          <a:bodyPr wrap="none" lIns="0" tIns="0" rIns="0" bIns="21600">
            <a:spAutoFit/>
          </a:bodyPr>
          <a:lstStyle>
            <a:lvl1pPr marL="0" indent="0" algn="l" rtl="0" eaLnBrk="1" fontAlgn="base" hangingPunct="1">
              <a:lnSpc>
                <a:spcPct val="95000"/>
              </a:lnSpc>
              <a:spcBef>
                <a:spcPts val="600"/>
              </a:spcBef>
              <a:spcAft>
                <a:spcPct val="0"/>
              </a:spcAft>
              <a:buClr>
                <a:schemeClr val="accent3"/>
              </a:buClr>
              <a:buSzPct val="75000"/>
              <a:buFont typeface="Wingdings 3" pitchFamily="18" charset="2"/>
              <a:buNone/>
              <a:defRPr sz="2200">
                <a:solidFill>
                  <a:schemeClr val="bg1"/>
                </a:solidFill>
                <a:latin typeface="AU Peto" panose="040C0B07020602020301" pitchFamily="82" charset="0"/>
                <a:ea typeface="AU Peto" panose="040C0B07020602020301" pitchFamily="82" charset="0"/>
                <a:cs typeface="+mn-cs"/>
              </a:defRPr>
            </a:lvl1pPr>
            <a:lvl2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2pPr>
            <a:lvl3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3pPr>
            <a:lvl4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4pPr>
            <a:lvl5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5pPr>
            <a:lvl6pPr marL="13525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6pPr>
            <a:lvl7pPr marL="18097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7pPr>
            <a:lvl8pPr marL="22669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8pPr>
            <a:lvl9pPr marL="27241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9pPr>
          </a:lstStyle>
          <a:p>
            <a:r>
              <a:rPr lang="en-GB" sz="2090" kern="0" dirty="0" smtClean="0">
                <a:solidFill>
                  <a:schemeClr val="bg1"/>
                </a:solidFill>
              </a:rPr>
              <a:t>AU</a:t>
            </a:r>
            <a:endParaRPr lang="en-GB" sz="2090" kern="0" dirty="0">
              <a:solidFill>
                <a:schemeClr val="bg1"/>
              </a:solidFill>
            </a:endParaRPr>
          </a:p>
        </p:txBody>
      </p:sp>
      <p:pic>
        <p:nvPicPr>
          <p:cNvPr id="21" name="Billed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99686" y="4407954"/>
            <a:ext cx="792204" cy="511904"/>
          </a:xfrm>
          <a:prstGeom prst="rect">
            <a:avLst/>
          </a:prstGeom>
          <a:solidFill>
            <a:schemeClr val="bg1"/>
          </a:solidFill>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E90C1E0A-682D-40DC-B1EA-26C007FDC330}" type="slidenum">
              <a:rPr lang="en-GB" smtClean="0"/>
              <a:pPr>
                <a:defRPr/>
              </a:pPr>
              <a:t>‹nr.›</a:t>
            </a:fld>
            <a:endParaRPr lang="en-GB" dirty="0"/>
          </a:p>
        </p:txBody>
      </p:sp>
      <p:pic>
        <p:nvPicPr>
          <p:cNvPr id="4" name="Picture 3" descr="citat_black.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4261" y="1219213"/>
            <a:ext cx="448733" cy="807719"/>
          </a:xfrm>
          <a:prstGeom prst="rect">
            <a:avLst/>
          </a:prstGeom>
        </p:spPr>
      </p:pic>
      <p:sp>
        <p:nvSpPr>
          <p:cNvPr id="7" name="Text Placeholder 6"/>
          <p:cNvSpPr>
            <a:spLocks noGrp="1"/>
          </p:cNvSpPr>
          <p:nvPr>
            <p:ph type="body" sz="quarter" idx="11"/>
          </p:nvPr>
        </p:nvSpPr>
        <p:spPr>
          <a:xfrm>
            <a:off x="1712386" y="1725084"/>
            <a:ext cx="5687480" cy="2372254"/>
          </a:xfrm>
        </p:spPr>
        <p:txBody>
          <a:bodyPr/>
          <a:lstStyle>
            <a:lvl1pPr marL="0" indent="0">
              <a:buFontTx/>
              <a:buNone/>
              <a:defRPr/>
            </a:lvl1pPr>
            <a:lvl2pPr marL="0" indent="0">
              <a:buFontTx/>
              <a:buNone/>
              <a:defRPr/>
            </a:lvl2pPr>
          </a:lstStyle>
          <a:p>
            <a:pPr lvl="0"/>
            <a:r>
              <a:rPr lang="en-GB" dirty="0" smtClean="0"/>
              <a:t>Click to edit Master text styles</a:t>
            </a:r>
          </a:p>
          <a:p>
            <a:pPr lvl="1"/>
            <a:r>
              <a:rPr lang="en-GB" dirty="0" smtClean="0"/>
              <a:t>Second level</a:t>
            </a:r>
          </a:p>
        </p:txBody>
      </p:sp>
      <p:sp>
        <p:nvSpPr>
          <p:cNvPr id="5" name="TextBox 5"/>
          <p:cNvSpPr txBox="1"/>
          <p:nvPr userDrawn="1"/>
        </p:nvSpPr>
        <p:spPr>
          <a:xfrm>
            <a:off x="-1584684" y="1729940"/>
            <a:ext cx="1473876" cy="1165846"/>
          </a:xfrm>
          <a:prstGeom prst="rect">
            <a:avLst/>
          </a:prstGeom>
          <a:noFill/>
        </p:spPr>
        <p:txBody>
          <a:bodyPr wrap="square" lIns="0" tIns="0" rIns="0" bIns="0" rtlCol="0">
            <a:noAutofit/>
          </a:bodyPr>
          <a:lstStyle/>
          <a:p>
            <a:pPr algn="r">
              <a:lnSpc>
                <a:spcPct val="100000"/>
              </a:lnSpc>
            </a:pPr>
            <a:r>
              <a:rPr lang="da-DK" sz="1000" noProof="1" smtClean="0">
                <a:solidFill>
                  <a:schemeClr val="tx1">
                    <a:lumMod val="75000"/>
                    <a:lumOff val="25000"/>
                  </a:schemeClr>
                </a:solidFill>
              </a:rPr>
              <a:t>Eksempel på et citat</a:t>
            </a:r>
          </a:p>
          <a:p>
            <a:pPr algn="r">
              <a:lnSpc>
                <a:spcPct val="100000"/>
              </a:lnSpc>
            </a:pPr>
            <a:endParaRPr lang="da-DK" sz="1000" noProof="1" smtClean="0">
              <a:solidFill>
                <a:schemeClr val="tx1">
                  <a:lumMod val="75000"/>
                  <a:lumOff val="25000"/>
                </a:schemeClr>
              </a:solidFill>
            </a:endParaRPr>
          </a:p>
          <a:p>
            <a:pPr algn="r">
              <a:lnSpc>
                <a:spcPct val="100000"/>
              </a:lnSpc>
            </a:pPr>
            <a:r>
              <a:rPr lang="da-DK" sz="1000" noProof="1" smtClean="0">
                <a:solidFill>
                  <a:schemeClr val="tx1">
                    <a:lumMod val="75000"/>
                    <a:lumOff val="25000"/>
                  </a:schemeClr>
                </a:solidFill>
              </a:rPr>
              <a:t>Du kan se alle tilgængelige </a:t>
            </a:r>
          </a:p>
          <a:p>
            <a:pPr algn="r">
              <a:lnSpc>
                <a:spcPct val="100000"/>
              </a:lnSpc>
            </a:pPr>
            <a:r>
              <a:rPr lang="da-DK" sz="1000" noProof="1" smtClean="0">
                <a:solidFill>
                  <a:schemeClr val="tx1">
                    <a:lumMod val="75000"/>
                    <a:lumOff val="25000"/>
                  </a:schemeClr>
                </a:solidFill>
              </a:rPr>
              <a:t>layouts ved at vælge ’Layout’ i </a:t>
            </a:r>
          </a:p>
          <a:p>
            <a:pPr algn="r">
              <a:lnSpc>
                <a:spcPct val="100000"/>
              </a:lnSpc>
            </a:pPr>
            <a:r>
              <a:rPr lang="da-DK" sz="1000" noProof="1" smtClean="0">
                <a:solidFill>
                  <a:schemeClr val="tx1">
                    <a:lumMod val="75000"/>
                    <a:lumOff val="25000"/>
                  </a:schemeClr>
                </a:solidFill>
              </a:rPr>
              <a:t>højreklik-menuen</a:t>
            </a:r>
          </a:p>
        </p:txBody>
      </p:sp>
    </p:spTree>
    <p:extLst>
      <p:ext uri="{BB962C8B-B14F-4D97-AF65-F5344CB8AC3E}">
        <p14:creationId xmlns:p14="http://schemas.microsoft.com/office/powerpoint/2010/main" val="1796140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sl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E90C1E0A-682D-40DC-B1EA-26C007FDC330}" type="slidenum">
              <a:rPr lang="en-GB" smtClean="0"/>
              <a:pPr>
                <a:defRPr/>
              </a:pPr>
              <a:t>‹nr.›</a:t>
            </a:fld>
            <a:endParaRPr lang="en-GB" dirty="0"/>
          </a:p>
        </p:txBody>
      </p:sp>
      <p:sp>
        <p:nvSpPr>
          <p:cNvPr id="5" name="Picture Placeholder 4"/>
          <p:cNvSpPr>
            <a:spLocks noGrp="1"/>
          </p:cNvSpPr>
          <p:nvPr>
            <p:ph type="pic" sz="quarter" idx="11"/>
          </p:nvPr>
        </p:nvSpPr>
        <p:spPr>
          <a:xfrm>
            <a:off x="352425" y="167770"/>
            <a:ext cx="8440738" cy="3929567"/>
          </a:xfrm>
        </p:spPr>
        <p:txBody>
          <a:bodyPr/>
          <a:lstStyle>
            <a:lvl1pPr marL="0" indent="0">
              <a:buFontTx/>
              <a:buNone/>
              <a:defRPr/>
            </a:lvl1pPr>
          </a:lstStyle>
          <a:p>
            <a:r>
              <a:rPr lang="en-US" smtClean="0"/>
              <a:t>Click icon to add picture</a:t>
            </a:r>
            <a:endParaRPr lang="da-DK" dirty="0"/>
          </a:p>
        </p:txBody>
      </p:sp>
    </p:spTree>
    <p:extLst>
      <p:ext uri="{BB962C8B-B14F-4D97-AF65-F5344CB8AC3E}">
        <p14:creationId xmlns:p14="http://schemas.microsoft.com/office/powerpoint/2010/main" val="30776182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ull slide pictur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chemeClr val="tx1"/>
                </a:solidFill>
              </a:defRPr>
            </a:lvl1pPr>
          </a:lstStyle>
          <a:p>
            <a:pPr>
              <a:defRPr/>
            </a:pPr>
            <a:fld id="{E90C1E0A-682D-40DC-B1EA-26C007FDC330}" type="slidenum">
              <a:rPr lang="en-GB" smtClean="0"/>
              <a:pPr>
                <a:defRPr/>
              </a:pPr>
              <a:t>‹nr.›</a:t>
            </a:fld>
            <a:endParaRPr lang="en-GB" dirty="0"/>
          </a:p>
        </p:txBody>
      </p:sp>
      <p:sp>
        <p:nvSpPr>
          <p:cNvPr id="4" name="Picture Placeholder 4"/>
          <p:cNvSpPr>
            <a:spLocks noGrp="1"/>
          </p:cNvSpPr>
          <p:nvPr>
            <p:ph type="pic" sz="quarter" idx="11"/>
          </p:nvPr>
        </p:nvSpPr>
        <p:spPr>
          <a:xfrm>
            <a:off x="352425" y="167770"/>
            <a:ext cx="8440738" cy="4734430"/>
          </a:xfrm>
        </p:spPr>
        <p:txBody>
          <a:bodyPr/>
          <a:lstStyle>
            <a:lvl1pPr marL="0" indent="0">
              <a:buFontTx/>
              <a:buNone/>
              <a:defRPr/>
            </a:lvl1pPr>
          </a:lstStyle>
          <a:p>
            <a:r>
              <a:rPr lang="en-US" smtClean="0"/>
              <a:t>Click icon to add picture</a:t>
            </a:r>
            <a:endParaRPr lang="da-DK" dirty="0"/>
          </a:p>
        </p:txBody>
      </p:sp>
    </p:spTree>
    <p:extLst>
      <p:ext uri="{BB962C8B-B14F-4D97-AF65-F5344CB8AC3E}">
        <p14:creationId xmlns:p14="http://schemas.microsoft.com/office/powerpoint/2010/main" val="15349476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Full slide conten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chemeClr val="tx1"/>
                </a:solidFill>
              </a:defRPr>
            </a:lvl1pPr>
          </a:lstStyle>
          <a:p>
            <a:pPr>
              <a:defRPr/>
            </a:pPr>
            <a:fld id="{E90C1E0A-682D-40DC-B1EA-26C007FDC330}" type="slidenum">
              <a:rPr lang="da-DK" smtClean="0"/>
              <a:pPr>
                <a:defRPr/>
              </a:pPr>
              <a:t>‹nr.›</a:t>
            </a:fld>
            <a:endParaRPr lang="da-DK" dirty="0"/>
          </a:p>
        </p:txBody>
      </p:sp>
      <p:sp>
        <p:nvSpPr>
          <p:cNvPr id="5" name="Content Placeholder 4"/>
          <p:cNvSpPr>
            <a:spLocks noGrp="1"/>
          </p:cNvSpPr>
          <p:nvPr>
            <p:ph sz="quarter" idx="12"/>
          </p:nvPr>
        </p:nvSpPr>
        <p:spPr>
          <a:xfrm>
            <a:off x="352425" y="168275"/>
            <a:ext cx="8440738" cy="4733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Tree>
    <p:extLst>
      <p:ext uri="{BB962C8B-B14F-4D97-AF65-F5344CB8AC3E}">
        <p14:creationId xmlns:p14="http://schemas.microsoft.com/office/powerpoint/2010/main" val="7815629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wo picture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chemeClr val="tx1"/>
                </a:solidFill>
              </a:defRPr>
            </a:lvl1pPr>
          </a:lstStyle>
          <a:p>
            <a:pPr>
              <a:defRPr/>
            </a:pPr>
            <a:fld id="{E90C1E0A-682D-40DC-B1EA-26C007FDC330}" type="slidenum">
              <a:rPr lang="en-GB" smtClean="0"/>
              <a:pPr>
                <a:defRPr/>
              </a:pPr>
              <a:t>‹nr.›</a:t>
            </a:fld>
            <a:endParaRPr lang="en-GB" dirty="0"/>
          </a:p>
        </p:txBody>
      </p:sp>
      <p:sp>
        <p:nvSpPr>
          <p:cNvPr id="4" name="Picture Placeholder 4"/>
          <p:cNvSpPr>
            <a:spLocks noGrp="1"/>
          </p:cNvSpPr>
          <p:nvPr>
            <p:ph type="pic" sz="quarter" idx="11"/>
          </p:nvPr>
        </p:nvSpPr>
        <p:spPr>
          <a:xfrm>
            <a:off x="352424" y="167770"/>
            <a:ext cx="4094164" cy="4734430"/>
          </a:xfrm>
        </p:spPr>
        <p:txBody>
          <a:bodyPr/>
          <a:lstStyle>
            <a:lvl1pPr marL="0" indent="0">
              <a:buFontTx/>
              <a:buNone/>
              <a:defRPr/>
            </a:lvl1pPr>
          </a:lstStyle>
          <a:p>
            <a:r>
              <a:rPr lang="en-US" smtClean="0"/>
              <a:t>Click icon to add picture</a:t>
            </a:r>
            <a:endParaRPr lang="da-DK" dirty="0"/>
          </a:p>
        </p:txBody>
      </p:sp>
      <p:sp>
        <p:nvSpPr>
          <p:cNvPr id="5" name="Picture Placeholder 4"/>
          <p:cNvSpPr>
            <a:spLocks noGrp="1"/>
          </p:cNvSpPr>
          <p:nvPr>
            <p:ph type="pic" sz="quarter" idx="12"/>
          </p:nvPr>
        </p:nvSpPr>
        <p:spPr>
          <a:xfrm>
            <a:off x="4699000" y="166688"/>
            <a:ext cx="4094163" cy="4734430"/>
          </a:xfrm>
        </p:spPr>
        <p:txBody>
          <a:bodyPr/>
          <a:lstStyle>
            <a:lvl1pPr marL="0" indent="0">
              <a:buFontTx/>
              <a:buNone/>
              <a:defRPr/>
            </a:lvl1pPr>
          </a:lstStyle>
          <a:p>
            <a:r>
              <a:rPr lang="en-US" smtClean="0"/>
              <a:t>Click icon to add picture</a:t>
            </a:r>
            <a:endParaRPr lang="da-DK" dirty="0"/>
          </a:p>
        </p:txBody>
      </p:sp>
    </p:spTree>
    <p:extLst>
      <p:ext uri="{BB962C8B-B14F-4D97-AF65-F5344CB8AC3E}">
        <p14:creationId xmlns:p14="http://schemas.microsoft.com/office/powerpoint/2010/main" val="2087004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hree picture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chemeClr val="tx1"/>
                </a:solidFill>
              </a:defRPr>
            </a:lvl1pPr>
          </a:lstStyle>
          <a:p>
            <a:pPr>
              <a:defRPr/>
            </a:pPr>
            <a:fld id="{E90C1E0A-682D-40DC-B1EA-26C007FDC330}" type="slidenum">
              <a:rPr lang="en-GB" smtClean="0"/>
              <a:pPr>
                <a:defRPr/>
              </a:pPr>
              <a:t>‹nr.›</a:t>
            </a:fld>
            <a:endParaRPr lang="en-GB" dirty="0"/>
          </a:p>
        </p:txBody>
      </p:sp>
      <p:sp>
        <p:nvSpPr>
          <p:cNvPr id="4" name="Picture Placeholder 4"/>
          <p:cNvSpPr>
            <a:spLocks noGrp="1"/>
          </p:cNvSpPr>
          <p:nvPr>
            <p:ph type="pic" sz="quarter" idx="11"/>
          </p:nvPr>
        </p:nvSpPr>
        <p:spPr>
          <a:xfrm>
            <a:off x="352424" y="167770"/>
            <a:ext cx="4094164" cy="2239200"/>
          </a:xfrm>
        </p:spPr>
        <p:txBody>
          <a:bodyPr/>
          <a:lstStyle>
            <a:lvl1pPr marL="0" indent="0">
              <a:buFontTx/>
              <a:buNone/>
              <a:defRPr/>
            </a:lvl1pPr>
          </a:lstStyle>
          <a:p>
            <a:r>
              <a:rPr lang="en-US" smtClean="0"/>
              <a:t>Click icon to add picture</a:t>
            </a:r>
            <a:endParaRPr lang="da-DK" dirty="0"/>
          </a:p>
        </p:txBody>
      </p:sp>
      <p:sp>
        <p:nvSpPr>
          <p:cNvPr id="5" name="Picture Placeholder 4"/>
          <p:cNvSpPr>
            <a:spLocks noGrp="1"/>
          </p:cNvSpPr>
          <p:nvPr>
            <p:ph type="pic" sz="quarter" idx="12"/>
          </p:nvPr>
        </p:nvSpPr>
        <p:spPr>
          <a:xfrm>
            <a:off x="4699000" y="166688"/>
            <a:ext cx="4094163" cy="4734430"/>
          </a:xfrm>
        </p:spPr>
        <p:txBody>
          <a:bodyPr/>
          <a:lstStyle>
            <a:lvl1pPr marL="0" indent="0">
              <a:buFontTx/>
              <a:buNone/>
              <a:defRPr/>
            </a:lvl1pPr>
          </a:lstStyle>
          <a:p>
            <a:r>
              <a:rPr lang="en-US" smtClean="0"/>
              <a:t>Click icon to add picture</a:t>
            </a:r>
            <a:endParaRPr lang="da-DK" dirty="0"/>
          </a:p>
        </p:txBody>
      </p:sp>
      <p:sp>
        <p:nvSpPr>
          <p:cNvPr id="7" name="Picture Placeholder 4"/>
          <p:cNvSpPr>
            <a:spLocks noGrp="1"/>
          </p:cNvSpPr>
          <p:nvPr>
            <p:ph type="pic" sz="quarter" idx="13"/>
          </p:nvPr>
        </p:nvSpPr>
        <p:spPr>
          <a:xfrm>
            <a:off x="352424" y="2663824"/>
            <a:ext cx="4094164" cy="2237293"/>
          </a:xfrm>
        </p:spPr>
        <p:txBody>
          <a:bodyPr/>
          <a:lstStyle>
            <a:lvl1pPr marL="0" indent="0">
              <a:buFontTx/>
              <a:buNone/>
              <a:defRPr/>
            </a:lvl1pPr>
          </a:lstStyle>
          <a:p>
            <a:r>
              <a:rPr lang="en-US" smtClean="0"/>
              <a:t>Click icon to add picture</a:t>
            </a:r>
            <a:endParaRPr lang="da-DK" dirty="0"/>
          </a:p>
        </p:txBody>
      </p:sp>
    </p:spTree>
    <p:extLst>
      <p:ext uri="{BB962C8B-B14F-4D97-AF65-F5344CB8AC3E}">
        <p14:creationId xmlns:p14="http://schemas.microsoft.com/office/powerpoint/2010/main" val="22607518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Four picture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chemeClr val="tx1"/>
                </a:solidFill>
              </a:defRPr>
            </a:lvl1pPr>
          </a:lstStyle>
          <a:p>
            <a:pPr>
              <a:defRPr/>
            </a:pPr>
            <a:fld id="{E90C1E0A-682D-40DC-B1EA-26C007FDC330}" type="slidenum">
              <a:rPr lang="en-GB" smtClean="0"/>
              <a:pPr>
                <a:defRPr/>
              </a:pPr>
              <a:t>‹nr.›</a:t>
            </a:fld>
            <a:endParaRPr lang="en-GB" dirty="0"/>
          </a:p>
        </p:txBody>
      </p:sp>
      <p:sp>
        <p:nvSpPr>
          <p:cNvPr id="4" name="Picture Placeholder 4"/>
          <p:cNvSpPr>
            <a:spLocks noGrp="1"/>
          </p:cNvSpPr>
          <p:nvPr>
            <p:ph type="pic" sz="quarter" idx="11"/>
          </p:nvPr>
        </p:nvSpPr>
        <p:spPr>
          <a:xfrm>
            <a:off x="352424" y="167770"/>
            <a:ext cx="4094164" cy="2239200"/>
          </a:xfrm>
        </p:spPr>
        <p:txBody>
          <a:bodyPr/>
          <a:lstStyle>
            <a:lvl1pPr marL="0" indent="0">
              <a:buFontTx/>
              <a:buNone/>
              <a:defRPr/>
            </a:lvl1pPr>
          </a:lstStyle>
          <a:p>
            <a:r>
              <a:rPr lang="en-US" smtClean="0"/>
              <a:t>Click icon to add picture</a:t>
            </a:r>
            <a:endParaRPr lang="da-DK" dirty="0"/>
          </a:p>
        </p:txBody>
      </p:sp>
      <p:sp>
        <p:nvSpPr>
          <p:cNvPr id="7" name="Picture Placeholder 4"/>
          <p:cNvSpPr>
            <a:spLocks noGrp="1"/>
          </p:cNvSpPr>
          <p:nvPr>
            <p:ph type="pic" sz="quarter" idx="13"/>
          </p:nvPr>
        </p:nvSpPr>
        <p:spPr>
          <a:xfrm>
            <a:off x="352424" y="2663824"/>
            <a:ext cx="4094164" cy="2237293"/>
          </a:xfrm>
        </p:spPr>
        <p:txBody>
          <a:bodyPr/>
          <a:lstStyle>
            <a:lvl1pPr marL="0" indent="0">
              <a:buFontTx/>
              <a:buNone/>
              <a:defRPr/>
            </a:lvl1pPr>
          </a:lstStyle>
          <a:p>
            <a:r>
              <a:rPr lang="en-US" smtClean="0"/>
              <a:t>Click icon to add picture</a:t>
            </a:r>
            <a:endParaRPr lang="da-DK" dirty="0"/>
          </a:p>
        </p:txBody>
      </p:sp>
      <p:sp>
        <p:nvSpPr>
          <p:cNvPr id="6" name="Picture Placeholder 4"/>
          <p:cNvSpPr>
            <a:spLocks noGrp="1"/>
          </p:cNvSpPr>
          <p:nvPr>
            <p:ph type="pic" sz="quarter" idx="14"/>
          </p:nvPr>
        </p:nvSpPr>
        <p:spPr>
          <a:xfrm>
            <a:off x="4698999" y="166688"/>
            <a:ext cx="4094164" cy="2239200"/>
          </a:xfrm>
        </p:spPr>
        <p:txBody>
          <a:bodyPr/>
          <a:lstStyle>
            <a:lvl1pPr marL="0" indent="0">
              <a:buFontTx/>
              <a:buNone/>
              <a:defRPr/>
            </a:lvl1pPr>
          </a:lstStyle>
          <a:p>
            <a:r>
              <a:rPr lang="en-US" smtClean="0"/>
              <a:t>Click icon to add picture</a:t>
            </a:r>
            <a:endParaRPr lang="da-DK" dirty="0"/>
          </a:p>
        </p:txBody>
      </p:sp>
      <p:sp>
        <p:nvSpPr>
          <p:cNvPr id="8" name="Picture Placeholder 4"/>
          <p:cNvSpPr>
            <a:spLocks noGrp="1"/>
          </p:cNvSpPr>
          <p:nvPr>
            <p:ph type="pic" sz="quarter" idx="15"/>
          </p:nvPr>
        </p:nvSpPr>
        <p:spPr>
          <a:xfrm>
            <a:off x="4698999" y="2662742"/>
            <a:ext cx="4094164" cy="2237293"/>
          </a:xfrm>
        </p:spPr>
        <p:txBody>
          <a:bodyPr/>
          <a:lstStyle>
            <a:lvl1pPr marL="0" indent="0">
              <a:buFontTx/>
              <a:buNone/>
              <a:defRPr/>
            </a:lvl1pPr>
          </a:lstStyle>
          <a:p>
            <a:r>
              <a:rPr lang="en-US" smtClean="0"/>
              <a:t>Click icon to add picture</a:t>
            </a:r>
            <a:endParaRPr lang="da-DK" dirty="0"/>
          </a:p>
        </p:txBody>
      </p:sp>
    </p:spTree>
    <p:extLst>
      <p:ext uri="{BB962C8B-B14F-4D97-AF65-F5344CB8AC3E}">
        <p14:creationId xmlns:p14="http://schemas.microsoft.com/office/powerpoint/2010/main" val="24431280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sp>
        <p:nvSpPr>
          <p:cNvPr id="3" name="Rectangle 6"/>
          <p:cNvSpPr>
            <a:spLocks noGrp="1" noChangeArrowheads="1"/>
          </p:cNvSpPr>
          <p:nvPr>
            <p:ph type="sldNum" sz="quarter" idx="10"/>
          </p:nvPr>
        </p:nvSpPr>
        <p:spPr>
          <a:ln/>
        </p:spPr>
        <p:txBody>
          <a:bodyPr/>
          <a:lstStyle>
            <a:lvl1pPr>
              <a:defRPr/>
            </a:lvl1pPr>
          </a:lstStyle>
          <a:p>
            <a:pPr>
              <a:defRPr/>
            </a:pPr>
            <a:fld id="{D5695B1C-8CD2-48D1-BA13-0A242C5433EA}" type="slidenum">
              <a:rPr lang="en-GB" smtClean="0"/>
              <a:pPr>
                <a:defRPr/>
              </a:pPr>
              <a:t>‹nr.›</a:t>
            </a:fld>
            <a:endParaRPr lang="en-GB" dirty="0"/>
          </a:p>
        </p:txBody>
      </p:sp>
      <p:sp>
        <p:nvSpPr>
          <p:cNvPr id="5" name="Title 4"/>
          <p:cNvSpPr>
            <a:spLocks noGrp="1"/>
          </p:cNvSpPr>
          <p:nvPr>
            <p:ph type="title"/>
          </p:nvPr>
        </p:nvSpPr>
        <p:spPr/>
        <p:txBody>
          <a:bodyPr/>
          <a:lstStyle/>
          <a:p>
            <a:r>
              <a:rPr lang="en-GB" dirty="0" smtClean="0"/>
              <a:t>Click to edit Master title style</a:t>
            </a:r>
            <a:endParaRPr lang="en-GB" dirty="0"/>
          </a:p>
        </p:txBody>
      </p:sp>
      <p:sp>
        <p:nvSpPr>
          <p:cNvPr id="8" name="Black Rectangle"/>
          <p:cNvSpPr/>
          <p:nvPr userDrawn="1"/>
        </p:nvSpPr>
        <p:spPr>
          <a:xfrm>
            <a:off x="352425" y="1324430"/>
            <a:ext cx="736600" cy="4571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 name="TextBox 5"/>
          <p:cNvSpPr txBox="1"/>
          <p:nvPr userDrawn="1"/>
        </p:nvSpPr>
        <p:spPr>
          <a:xfrm>
            <a:off x="-1620688" y="766856"/>
            <a:ext cx="1509880" cy="355069"/>
          </a:xfrm>
          <a:prstGeom prst="rect">
            <a:avLst/>
          </a:prstGeom>
          <a:noFill/>
        </p:spPr>
        <p:txBody>
          <a:bodyPr wrap="square" lIns="0" tIns="0" rIns="0" bIns="0" rtlCol="0">
            <a:noAutofit/>
          </a:bodyPr>
          <a:lstStyle/>
          <a:p>
            <a:pPr algn="r">
              <a:lnSpc>
                <a:spcPct val="100000"/>
              </a:lnSpc>
            </a:pPr>
            <a:r>
              <a:rPr lang="en-GB" sz="1000" noProof="1" smtClean="0">
                <a:solidFill>
                  <a:schemeClr val="tx1">
                    <a:lumMod val="75000"/>
                    <a:lumOff val="25000"/>
                  </a:schemeClr>
                </a:solidFill>
              </a:rPr>
              <a:t>Ændr 2. linje i overskriften </a:t>
            </a:r>
            <a:br>
              <a:rPr lang="en-GB" sz="1000" noProof="1" smtClean="0">
                <a:solidFill>
                  <a:schemeClr val="tx1">
                    <a:lumMod val="75000"/>
                    <a:lumOff val="25000"/>
                  </a:schemeClr>
                </a:solidFill>
              </a:rPr>
            </a:br>
            <a:r>
              <a:rPr lang="en-GB" sz="1000" noProof="1" smtClean="0">
                <a:solidFill>
                  <a:schemeClr val="tx1">
                    <a:lumMod val="75000"/>
                    <a:lumOff val="25000"/>
                  </a:schemeClr>
                </a:solidFill>
              </a:rPr>
              <a:t>til AU Passata Light</a:t>
            </a:r>
            <a:endParaRPr lang="en-GB" sz="1000" noProof="1">
              <a:solidFill>
                <a:schemeClr val="tx1">
                  <a:lumMod val="75000"/>
                  <a:lumOff val="25000"/>
                </a:scheme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9F24CDE3-B485-4686-B7A8-481E185B25D0}" type="slidenum">
              <a:rPr lang="en-GB" smtClean="0"/>
              <a:pPr>
                <a:defRPr/>
              </a:pPr>
              <a:t>‹nr.›</a:t>
            </a:fld>
            <a:endParaRPr lang="en-GB"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bg1"/>
        </a:solidFill>
        <a:effectLst/>
      </p:bgPr>
    </p:bg>
    <p:spTree>
      <p:nvGrpSpPr>
        <p:cNvPr id="1" name=""/>
        <p:cNvGrpSpPr/>
        <p:nvPr/>
      </p:nvGrpSpPr>
      <p:grpSpPr>
        <a:xfrm>
          <a:off x="0" y="0"/>
          <a:ext cx="0" cy="0"/>
          <a:chOff x="0" y="0"/>
          <a:chExt cx="0" cy="0"/>
        </a:xfrm>
      </p:grpSpPr>
      <p:sp>
        <p:nvSpPr>
          <p:cNvPr id="16" name="Rectangle 15"/>
          <p:cNvSpPr/>
          <p:nvPr userDrawn="1"/>
        </p:nvSpPr>
        <p:spPr>
          <a:xfrm>
            <a:off x="0" y="0"/>
            <a:ext cx="9144000" cy="5143500"/>
          </a:xfrm>
          <a:prstGeom prst="rect">
            <a:avLst/>
          </a:prstGeom>
          <a:gradFill flip="none" rotWithShape="1">
            <a:gsLst>
              <a:gs pos="50000">
                <a:schemeClr val="bg2">
                  <a:lumMod val="80000"/>
                </a:schemeClr>
              </a:gs>
              <a:gs pos="0">
                <a:schemeClr val="bg2"/>
              </a:gs>
              <a:gs pos="100000">
                <a:schemeClr val="tx2"/>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 name="Text Placeholder 3"/>
          <p:cNvSpPr>
            <a:spLocks noGrp="1"/>
          </p:cNvSpPr>
          <p:nvPr>
            <p:ph type="body" sz="quarter" idx="11"/>
          </p:nvPr>
        </p:nvSpPr>
        <p:spPr>
          <a:xfrm>
            <a:off x="1885846" y="1851670"/>
            <a:ext cx="5372308" cy="1309564"/>
          </a:xfrm>
        </p:spPr>
        <p:txBody>
          <a:bodyPr anchor="ctr" anchorCtr="0"/>
          <a:lstStyle>
            <a:lvl1pPr marL="0" indent="0" algn="ctr">
              <a:buFontTx/>
              <a:buNone/>
              <a:defRPr sz="3000" b="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smtClean="0"/>
              <a:t>Click to edit Master text styles</a:t>
            </a:r>
          </a:p>
        </p:txBody>
      </p:sp>
      <p:sp>
        <p:nvSpPr>
          <p:cNvPr id="22" name="Rectangle 6"/>
          <p:cNvSpPr>
            <a:spLocks noGrp="1" noChangeArrowheads="1"/>
          </p:cNvSpPr>
          <p:nvPr>
            <p:ph type="sldNum" sz="quarter" idx="4"/>
          </p:nvPr>
        </p:nvSpPr>
        <p:spPr bwMode="auto">
          <a:xfrm>
            <a:off x="7355968" y="4496400"/>
            <a:ext cx="1437196" cy="491958"/>
          </a:xfrm>
          <a:prstGeom prst="rect">
            <a:avLst/>
          </a:prstGeom>
          <a:noFill/>
          <a:ln w="9525">
            <a:noFill/>
            <a:miter lim="800000"/>
            <a:headEnd/>
            <a:tailEnd/>
          </a:ln>
          <a:effectLst/>
        </p:spPr>
        <p:txBody>
          <a:bodyPr vert="horz" wrap="square" lIns="0" tIns="334800" rIns="0" bIns="0" numCol="1" anchor="t" anchorCtr="0" compatLnSpc="1">
            <a:prstTxWarp prst="textNoShape">
              <a:avLst/>
            </a:prstTxWarp>
            <a:spAutoFit/>
          </a:bodyPr>
          <a:lstStyle>
            <a:lvl1pPr algn="r">
              <a:lnSpc>
                <a:spcPts val="1200"/>
              </a:lnSpc>
              <a:buFontTx/>
              <a:buNone/>
              <a:defRPr sz="600" spc="40" baseline="0" smtClean="0">
                <a:solidFill>
                  <a:schemeClr val="bg1"/>
                </a:solidFill>
                <a:latin typeface="AU Passata Light" pitchFamily="34" charset="0"/>
              </a:defRPr>
            </a:lvl1pPr>
          </a:lstStyle>
          <a:p>
            <a:pPr>
              <a:defRPr/>
            </a:pPr>
            <a:fld id="{E90C1E0A-682D-40DC-B1EA-26C007FDC330}" type="slidenum">
              <a:rPr lang="en-GB" smtClean="0"/>
              <a:pPr>
                <a:defRPr/>
              </a:pPr>
              <a:t>‹nr.›</a:t>
            </a:fld>
            <a:endParaRPr lang="en-GB" dirty="0"/>
          </a:p>
        </p:txBody>
      </p:sp>
      <p:sp>
        <p:nvSpPr>
          <p:cNvPr id="26" name="SD_FLD_DocumentDate"/>
          <p:cNvSpPr txBox="1">
            <a:spLocks noChangeArrowheads="1"/>
          </p:cNvSpPr>
          <p:nvPr userDrawn="1"/>
        </p:nvSpPr>
        <p:spPr bwMode="auto">
          <a:xfrm>
            <a:off x="7045890" y="4496400"/>
            <a:ext cx="1746000" cy="334800"/>
          </a:xfrm>
          <a:prstGeom prst="rect">
            <a:avLst/>
          </a:prstGeom>
          <a:noFill/>
          <a:ln w="1778" algn="ctr">
            <a:noFill/>
            <a:miter lim="800000"/>
            <a:headEnd/>
            <a:tailEnd/>
          </a:ln>
          <a:effectLst/>
        </p:spPr>
        <p:txBody>
          <a:bodyPr lIns="0" tIns="216000" rIns="0" bIns="0" anchor="t" anchorCtr="0">
            <a:spAutoFit/>
          </a:bodyPr>
          <a:lstStyle/>
          <a:p>
            <a:pPr algn="r">
              <a:lnSpc>
                <a:spcPct val="95000"/>
              </a:lnSpc>
              <a:defRPr/>
            </a:pPr>
            <a:endParaRPr lang="en-GB" sz="800" cap="all" baseline="0" dirty="0" smtClean="0">
              <a:solidFill>
                <a:schemeClr val="bg1"/>
              </a:solidFill>
              <a:latin typeface="AU Passata Light" pitchFamily="34" charset="0"/>
            </a:endParaRPr>
          </a:p>
        </p:txBody>
      </p:sp>
      <p:sp>
        <p:nvSpPr>
          <p:cNvPr id="27" name="SD_FLD_Event"/>
          <p:cNvSpPr txBox="1">
            <a:spLocks noChangeArrowheads="1"/>
          </p:cNvSpPr>
          <p:nvPr userDrawn="1"/>
        </p:nvSpPr>
        <p:spPr bwMode="auto">
          <a:xfrm>
            <a:off x="7045890" y="4496400"/>
            <a:ext cx="1749940" cy="108347"/>
          </a:xfrm>
          <a:prstGeom prst="rect">
            <a:avLst/>
          </a:prstGeom>
          <a:noFill/>
          <a:ln w="1778" algn="ctr">
            <a:noFill/>
            <a:miter lim="800000"/>
            <a:headEnd/>
            <a:tailEnd/>
          </a:ln>
          <a:effectLst/>
        </p:spPr>
        <p:txBody>
          <a:bodyPr lIns="0" tIns="90000" rIns="0" bIns="0" anchor="t" anchorCtr="0"/>
          <a:lstStyle/>
          <a:p>
            <a:pPr algn="r">
              <a:lnSpc>
                <a:spcPct val="95000"/>
              </a:lnSpc>
              <a:defRPr/>
            </a:pPr>
            <a:endParaRPr lang="en-GB" sz="800" b="1" cap="all" baseline="0" dirty="0">
              <a:solidFill>
                <a:schemeClr val="bg1"/>
              </a:solidFill>
            </a:endParaRPr>
          </a:p>
        </p:txBody>
      </p:sp>
      <p:sp>
        <p:nvSpPr>
          <p:cNvPr id="28" name="White Rectangle"/>
          <p:cNvSpPr/>
          <p:nvPr userDrawn="1"/>
        </p:nvSpPr>
        <p:spPr>
          <a:xfrm>
            <a:off x="8360430" y="4402800"/>
            <a:ext cx="432000" cy="54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smtClean="0"/>
          </a:p>
          <a:p>
            <a:pPr algn="ctr"/>
            <a:endParaRPr lang="en-GB" dirty="0"/>
          </a:p>
        </p:txBody>
      </p:sp>
      <p:sp>
        <p:nvSpPr>
          <p:cNvPr id="29" name="SD_USR_Title"/>
          <p:cNvSpPr txBox="1">
            <a:spLocks noChangeArrowheads="1"/>
          </p:cNvSpPr>
          <p:nvPr userDrawn="1"/>
        </p:nvSpPr>
        <p:spPr bwMode="auto">
          <a:xfrm>
            <a:off x="4748455" y="4496400"/>
            <a:ext cx="2237395" cy="335064"/>
          </a:xfrm>
          <a:prstGeom prst="rect">
            <a:avLst/>
          </a:prstGeom>
          <a:noFill/>
          <a:ln w="1778" algn="ctr">
            <a:noFill/>
            <a:miter lim="800000"/>
            <a:headEnd/>
            <a:tailEnd/>
          </a:ln>
          <a:effectLst/>
        </p:spPr>
        <p:txBody>
          <a:bodyPr lIns="0" tIns="216000" rIns="0" bIns="0" anchor="t" anchorCtr="0">
            <a:spAutoFit/>
          </a:bodyPr>
          <a:lstStyle/>
          <a:p>
            <a:pPr algn="r">
              <a:lnSpc>
                <a:spcPct val="95000"/>
              </a:lnSpc>
              <a:defRPr/>
            </a:pPr>
            <a:endParaRPr lang="en-GB" sz="800" cap="all" baseline="0" dirty="0">
              <a:solidFill>
                <a:schemeClr val="bg1"/>
              </a:solidFill>
              <a:latin typeface="AU Passata Light" pitchFamily="34" charset="0"/>
            </a:endParaRPr>
          </a:p>
        </p:txBody>
      </p:sp>
      <p:sp>
        <p:nvSpPr>
          <p:cNvPr id="30" name="SD_USR_Name"/>
          <p:cNvSpPr txBox="1">
            <a:spLocks noChangeArrowheads="1"/>
          </p:cNvSpPr>
          <p:nvPr userDrawn="1"/>
        </p:nvSpPr>
        <p:spPr bwMode="auto">
          <a:xfrm>
            <a:off x="4748455" y="4496400"/>
            <a:ext cx="2237395" cy="207834"/>
          </a:xfrm>
          <a:prstGeom prst="rect">
            <a:avLst/>
          </a:prstGeom>
          <a:noFill/>
          <a:ln w="1778" algn="ctr">
            <a:noFill/>
            <a:miter lim="800000"/>
            <a:headEnd/>
            <a:tailEnd/>
          </a:ln>
          <a:effectLst/>
        </p:spPr>
        <p:txBody>
          <a:bodyPr lIns="0" tIns="90000" rIns="0" bIns="0" anchor="t" anchorCtr="0">
            <a:spAutoFit/>
          </a:bodyPr>
          <a:lstStyle/>
          <a:p>
            <a:pPr algn="r">
              <a:lnSpc>
                <a:spcPct val="95000"/>
              </a:lnSpc>
              <a:defRPr/>
            </a:pPr>
            <a:endParaRPr lang="en-GB" sz="800" b="1" cap="all" baseline="0" dirty="0">
              <a:solidFill>
                <a:schemeClr val="bg1"/>
              </a:solidFill>
            </a:endParaRPr>
          </a:p>
        </p:txBody>
      </p:sp>
      <p:sp>
        <p:nvSpPr>
          <p:cNvPr id="31" name="SD_ART_SecondaryLogo"/>
          <p:cNvSpPr>
            <a:spLocks noChangeArrowheads="1"/>
          </p:cNvSpPr>
          <p:nvPr userDrawn="1"/>
        </p:nvSpPr>
        <p:spPr bwMode="auto">
          <a:xfrm>
            <a:off x="2844000" y="4582800"/>
            <a:ext cx="1508400" cy="316800"/>
          </a:xfrm>
          <a:prstGeom prst="rect">
            <a:avLst/>
          </a:prstGeom>
          <a:solidFill>
            <a:schemeClr val="bg1">
              <a:alpha val="0"/>
            </a:schemeClr>
          </a:solidFill>
          <a:ln w="1778" algn="ctr">
            <a:noFill/>
            <a:miter lim="800000"/>
            <a:headEnd/>
            <a:tailEnd/>
          </a:ln>
          <a:effectLst/>
        </p:spPr>
        <p:txBody>
          <a:bodyPr wrap="square" anchor="ctr">
            <a:noAutofit/>
          </a:bodyPr>
          <a:lstStyle/>
          <a:p>
            <a:pPr>
              <a:defRPr/>
            </a:pPr>
            <a:endParaRPr lang="en-GB" dirty="0"/>
          </a:p>
        </p:txBody>
      </p:sp>
      <p:sp>
        <p:nvSpPr>
          <p:cNvPr id="32" name="SD_LAN_AUWBreak"/>
          <p:cNvSpPr txBox="1">
            <a:spLocks noChangeArrowheads="1"/>
          </p:cNvSpPr>
          <p:nvPr userDrawn="1"/>
        </p:nvSpPr>
        <p:spPr bwMode="auto">
          <a:xfrm>
            <a:off x="971998" y="4496400"/>
            <a:ext cx="702000" cy="331403"/>
          </a:xfrm>
          <a:prstGeom prst="rect">
            <a:avLst/>
          </a:prstGeom>
          <a:noFill/>
          <a:ln w="1778" algn="ctr">
            <a:noFill/>
            <a:miter lim="800000"/>
            <a:headEnd/>
            <a:tailEnd/>
          </a:ln>
          <a:effectLst/>
        </p:spPr>
        <p:txBody>
          <a:bodyPr wrap="none" lIns="0" tIns="64800" rIns="0" bIns="0" anchor="t" anchorCtr="0">
            <a:spAutoFit/>
          </a:bodyPr>
          <a:lstStyle/>
          <a:p>
            <a:pPr algn="l">
              <a:lnSpc>
                <a:spcPct val="90000"/>
              </a:lnSpc>
              <a:defRPr/>
            </a:pPr>
            <a:r>
              <a:rPr lang="en-GB" sz="960" cap="all" baseline="0" dirty="0" smtClean="0">
                <a:solidFill>
                  <a:schemeClr val="bg1"/>
                </a:solidFill>
                <a:latin typeface="AU Passata" panose="020B0503030502030804" pitchFamily="34" charset="0"/>
              </a:rPr>
              <a:t>AARHUS</a:t>
            </a:r>
          </a:p>
          <a:p>
            <a:pPr algn="l">
              <a:lnSpc>
                <a:spcPct val="90000"/>
              </a:lnSpc>
              <a:defRPr/>
            </a:pPr>
            <a:r>
              <a:rPr lang="en-GB" sz="960" cap="all" baseline="0" dirty="0" smtClean="0">
                <a:solidFill>
                  <a:schemeClr val="bg1"/>
                </a:solidFill>
                <a:latin typeface="AU Passata" panose="020B0503030502030804" pitchFamily="34" charset="0"/>
              </a:rPr>
              <a:t>UNIVERSITET</a:t>
            </a:r>
            <a:endParaRPr lang="en-GB" sz="960" cap="all" baseline="0" dirty="0">
              <a:solidFill>
                <a:schemeClr val="bg1"/>
              </a:solidFill>
              <a:latin typeface="AU Passata" panose="020B0503030502030804" pitchFamily="34" charset="0"/>
            </a:endParaRPr>
          </a:p>
        </p:txBody>
      </p:sp>
      <p:sp>
        <p:nvSpPr>
          <p:cNvPr id="33" name="SD_OFF_Niveau1And2"/>
          <p:cNvSpPr txBox="1">
            <a:spLocks noChangeArrowheads="1"/>
          </p:cNvSpPr>
          <p:nvPr userDrawn="1"/>
        </p:nvSpPr>
        <p:spPr bwMode="auto">
          <a:xfrm>
            <a:off x="975600" y="4496400"/>
            <a:ext cx="1800000" cy="424800"/>
          </a:xfrm>
          <a:prstGeom prst="rect">
            <a:avLst/>
          </a:prstGeom>
          <a:noFill/>
          <a:ln w="1778" algn="ctr">
            <a:noFill/>
            <a:miter lim="800000"/>
            <a:headEnd/>
            <a:tailEnd/>
          </a:ln>
          <a:effectLst/>
        </p:spPr>
        <p:txBody>
          <a:bodyPr lIns="0" tIns="334800" rIns="0" bIns="0">
            <a:spAutoFit/>
          </a:bodyPr>
          <a:lstStyle/>
          <a:p>
            <a:pPr>
              <a:lnSpc>
                <a:spcPct val="95000"/>
              </a:lnSpc>
              <a:defRPr/>
            </a:pPr>
            <a:endParaRPr lang="en-GB" sz="600" cap="all" spc="40" baseline="0" dirty="0" smtClean="0">
              <a:solidFill>
                <a:schemeClr val="bg1"/>
              </a:solidFill>
              <a:latin typeface="AU Passata Light" pitchFamily="34" charset="0"/>
            </a:endParaRPr>
          </a:p>
        </p:txBody>
      </p:sp>
      <p:sp>
        <p:nvSpPr>
          <p:cNvPr id="34" name="Pladsholder til tekst 2"/>
          <p:cNvSpPr txBox="1">
            <a:spLocks/>
          </p:cNvSpPr>
          <p:nvPr userDrawn="1"/>
        </p:nvSpPr>
        <p:spPr>
          <a:xfrm>
            <a:off x="306000" y="4496400"/>
            <a:ext cx="538609" cy="331200"/>
          </a:xfrm>
          <a:prstGeom prst="rect">
            <a:avLst/>
          </a:prstGeom>
        </p:spPr>
        <p:txBody>
          <a:bodyPr wrap="none" lIns="0" tIns="0" rIns="0" bIns="21600">
            <a:spAutoFit/>
          </a:bodyPr>
          <a:lstStyle>
            <a:lvl1pPr marL="0" indent="0" algn="l" rtl="0" eaLnBrk="1" fontAlgn="base" hangingPunct="1">
              <a:lnSpc>
                <a:spcPct val="95000"/>
              </a:lnSpc>
              <a:spcBef>
                <a:spcPts val="600"/>
              </a:spcBef>
              <a:spcAft>
                <a:spcPct val="0"/>
              </a:spcAft>
              <a:buClr>
                <a:schemeClr val="accent3"/>
              </a:buClr>
              <a:buSzPct val="75000"/>
              <a:buFont typeface="Wingdings 3" pitchFamily="18" charset="2"/>
              <a:buNone/>
              <a:defRPr sz="2200">
                <a:solidFill>
                  <a:schemeClr val="bg1"/>
                </a:solidFill>
                <a:latin typeface="AU Peto" panose="040C0B07020602020301" pitchFamily="82" charset="0"/>
                <a:ea typeface="AU Peto" panose="040C0B07020602020301" pitchFamily="82" charset="0"/>
                <a:cs typeface="+mn-cs"/>
              </a:defRPr>
            </a:lvl1pPr>
            <a:lvl2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2pPr>
            <a:lvl3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3pPr>
            <a:lvl4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4pPr>
            <a:lvl5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5pPr>
            <a:lvl6pPr marL="13525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6pPr>
            <a:lvl7pPr marL="18097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7pPr>
            <a:lvl8pPr marL="22669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8pPr>
            <a:lvl9pPr marL="27241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9pPr>
          </a:lstStyle>
          <a:p>
            <a:r>
              <a:rPr lang="en-GB" sz="2090" kern="0" dirty="0" smtClean="0">
                <a:solidFill>
                  <a:schemeClr val="bg1"/>
                </a:solidFill>
              </a:rPr>
              <a:t>AU</a:t>
            </a:r>
            <a:endParaRPr lang="en-GB" sz="2090" kern="0" dirty="0">
              <a:solidFill>
                <a:schemeClr val="bg1"/>
              </a:solidFill>
            </a:endParaRPr>
          </a:p>
        </p:txBody>
      </p:sp>
    </p:spTree>
    <p:extLst>
      <p:ext uri="{BB962C8B-B14F-4D97-AF65-F5344CB8AC3E}">
        <p14:creationId xmlns:p14="http://schemas.microsoft.com/office/powerpoint/2010/main" val="229282803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text">
    <p:spTree>
      <p:nvGrpSpPr>
        <p:cNvPr id="1" name=""/>
        <p:cNvGrpSpPr/>
        <p:nvPr/>
      </p:nvGrpSpPr>
      <p:grpSpPr>
        <a:xfrm>
          <a:off x="0" y="0"/>
          <a:ext cx="0" cy="0"/>
          <a:chOff x="0" y="0"/>
          <a:chExt cx="0" cy="0"/>
        </a:xfrm>
      </p:grpSpPr>
      <p:sp>
        <p:nvSpPr>
          <p:cNvPr id="21" name="Rectangle 20"/>
          <p:cNvSpPr/>
          <p:nvPr userDrawn="1"/>
        </p:nvSpPr>
        <p:spPr>
          <a:xfrm>
            <a:off x="0" y="0"/>
            <a:ext cx="9144000" cy="5143500"/>
          </a:xfrm>
          <a:prstGeom prst="rect">
            <a:avLst/>
          </a:prstGeom>
          <a:gradFill flip="none" rotWithShape="1">
            <a:gsLst>
              <a:gs pos="50000">
                <a:schemeClr val="bg2">
                  <a:lumMod val="80000"/>
                </a:schemeClr>
              </a:gs>
              <a:gs pos="0">
                <a:schemeClr val="bg2"/>
              </a:gs>
              <a:gs pos="100000">
                <a:schemeClr val="tx2"/>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4819" name="Title 1"/>
          <p:cNvSpPr>
            <a:spLocks noGrp="1" noChangeArrowheads="1"/>
          </p:cNvSpPr>
          <p:nvPr>
            <p:ph type="ctrTitle"/>
          </p:nvPr>
        </p:nvSpPr>
        <p:spPr>
          <a:xfrm>
            <a:off x="989013" y="1059582"/>
            <a:ext cx="7159345" cy="1334665"/>
          </a:xfrm>
        </p:spPr>
        <p:txBody>
          <a:bodyPr wrap="square" anchor="b" anchorCtr="0">
            <a:noAutofit/>
          </a:bodyPr>
          <a:lstStyle>
            <a:lvl1pPr>
              <a:lnSpc>
                <a:spcPct val="95000"/>
              </a:lnSpc>
              <a:defRPr sz="4000" baseline="0" smtClean="0">
                <a:solidFill>
                  <a:schemeClr val="bg1"/>
                </a:solidFill>
              </a:defRPr>
            </a:lvl1pPr>
          </a:lstStyle>
          <a:p>
            <a:r>
              <a:rPr lang="en-GB" dirty="0" smtClean="0"/>
              <a:t>Click to edit Master title style</a:t>
            </a:r>
          </a:p>
        </p:txBody>
      </p:sp>
      <p:sp>
        <p:nvSpPr>
          <p:cNvPr id="19" name="White Top Rectangle"/>
          <p:cNvSpPr>
            <a:spLocks noChangeArrowheads="1"/>
          </p:cNvSpPr>
          <p:nvPr userDrawn="1"/>
        </p:nvSpPr>
        <p:spPr bwMode="auto">
          <a:xfrm>
            <a:off x="1022571" y="2517750"/>
            <a:ext cx="738000" cy="54000"/>
          </a:xfrm>
          <a:prstGeom prst="rect">
            <a:avLst/>
          </a:prstGeom>
          <a:solidFill>
            <a:schemeClr val="bg1"/>
          </a:solidFill>
          <a:ln w="9525">
            <a:noFill/>
            <a:miter lim="800000"/>
            <a:headEnd/>
            <a:tailEnd/>
          </a:ln>
          <a:effectLst/>
        </p:spPr>
        <p:txBody>
          <a:bodyPr wrap="none" anchor="ctr"/>
          <a:lstStyle/>
          <a:p>
            <a:pPr>
              <a:defRPr/>
            </a:pPr>
            <a:endParaRPr lang="en-GB" dirty="0"/>
          </a:p>
        </p:txBody>
      </p:sp>
      <p:sp>
        <p:nvSpPr>
          <p:cNvPr id="4" name="Text Placeholder 3"/>
          <p:cNvSpPr>
            <a:spLocks noGrp="1"/>
          </p:cNvSpPr>
          <p:nvPr>
            <p:ph type="body" sz="quarter" idx="11"/>
          </p:nvPr>
        </p:nvSpPr>
        <p:spPr>
          <a:xfrm>
            <a:off x="1009690" y="2787774"/>
            <a:ext cx="5372308" cy="1309564"/>
          </a:xfrm>
        </p:spPr>
        <p:txBody>
          <a:bodyPr/>
          <a:lstStyle>
            <a:lvl1pPr marL="0" indent="0">
              <a:buFontTx/>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smtClean="0"/>
              <a:t>Click to edit Master text styles</a:t>
            </a:r>
          </a:p>
        </p:txBody>
      </p:sp>
      <p:sp>
        <p:nvSpPr>
          <p:cNvPr id="22" name="TextBox 21"/>
          <p:cNvSpPr txBox="1"/>
          <p:nvPr userDrawn="1"/>
        </p:nvSpPr>
        <p:spPr>
          <a:xfrm>
            <a:off x="-1620688" y="2022289"/>
            <a:ext cx="1509880" cy="553998"/>
          </a:xfrm>
          <a:prstGeom prst="rect">
            <a:avLst/>
          </a:prstGeom>
          <a:noFill/>
        </p:spPr>
        <p:txBody>
          <a:bodyPr wrap="square" lIns="0" tIns="0" rIns="0" bIns="0" rtlCol="0">
            <a:noAutofit/>
          </a:bodyPr>
          <a:lstStyle/>
          <a:p>
            <a:pPr algn="r">
              <a:lnSpc>
                <a:spcPct val="100000"/>
              </a:lnSpc>
            </a:pPr>
            <a:r>
              <a:rPr lang="en-GB" sz="1000" noProof="1" smtClean="0">
                <a:solidFill>
                  <a:schemeClr val="tx1">
                    <a:lumMod val="75000"/>
                    <a:lumOff val="25000"/>
                  </a:schemeClr>
                </a:solidFill>
              </a:rPr>
              <a:t>Ændr 2. linje i overskriften </a:t>
            </a:r>
            <a:br>
              <a:rPr lang="en-GB" sz="1000" noProof="1" smtClean="0">
                <a:solidFill>
                  <a:schemeClr val="tx1">
                    <a:lumMod val="75000"/>
                    <a:lumOff val="25000"/>
                  </a:schemeClr>
                </a:solidFill>
              </a:rPr>
            </a:br>
            <a:r>
              <a:rPr lang="en-GB" sz="1000" noProof="1" smtClean="0">
                <a:solidFill>
                  <a:schemeClr val="tx1">
                    <a:lumMod val="75000"/>
                    <a:lumOff val="25000"/>
                  </a:schemeClr>
                </a:solidFill>
              </a:rPr>
              <a:t>til AU Passata Light</a:t>
            </a:r>
            <a:endParaRPr lang="en-GB" sz="1000" noProof="1">
              <a:solidFill>
                <a:schemeClr val="tx1">
                  <a:lumMod val="75000"/>
                  <a:lumOff val="25000"/>
                </a:schemeClr>
              </a:solidFill>
            </a:endParaRPr>
          </a:p>
        </p:txBody>
      </p:sp>
      <p:sp>
        <p:nvSpPr>
          <p:cNvPr id="28" name="Rectangle 6"/>
          <p:cNvSpPr>
            <a:spLocks noGrp="1" noChangeArrowheads="1"/>
          </p:cNvSpPr>
          <p:nvPr>
            <p:ph type="sldNum" sz="quarter" idx="4"/>
          </p:nvPr>
        </p:nvSpPr>
        <p:spPr bwMode="auto">
          <a:xfrm>
            <a:off x="7355968" y="4496400"/>
            <a:ext cx="1437196" cy="491958"/>
          </a:xfrm>
          <a:prstGeom prst="rect">
            <a:avLst/>
          </a:prstGeom>
          <a:noFill/>
          <a:ln w="9525">
            <a:noFill/>
            <a:miter lim="800000"/>
            <a:headEnd/>
            <a:tailEnd/>
          </a:ln>
          <a:effectLst/>
        </p:spPr>
        <p:txBody>
          <a:bodyPr vert="horz" wrap="square" lIns="0" tIns="334800" rIns="0" bIns="0" numCol="1" anchor="t" anchorCtr="0" compatLnSpc="1">
            <a:prstTxWarp prst="textNoShape">
              <a:avLst/>
            </a:prstTxWarp>
            <a:spAutoFit/>
          </a:bodyPr>
          <a:lstStyle>
            <a:lvl1pPr algn="r">
              <a:lnSpc>
                <a:spcPts val="1200"/>
              </a:lnSpc>
              <a:buFontTx/>
              <a:buNone/>
              <a:defRPr sz="600" spc="40" baseline="0" smtClean="0">
                <a:solidFill>
                  <a:schemeClr val="bg1"/>
                </a:solidFill>
                <a:latin typeface="AU Passata Light" pitchFamily="34" charset="0"/>
              </a:defRPr>
            </a:lvl1pPr>
          </a:lstStyle>
          <a:p>
            <a:pPr>
              <a:defRPr/>
            </a:pPr>
            <a:fld id="{E90C1E0A-682D-40DC-B1EA-26C007FDC330}" type="slidenum">
              <a:rPr lang="en-GB" smtClean="0"/>
              <a:pPr>
                <a:defRPr/>
              </a:pPr>
              <a:t>‹nr.›</a:t>
            </a:fld>
            <a:endParaRPr lang="en-GB" dirty="0"/>
          </a:p>
        </p:txBody>
      </p:sp>
      <p:sp>
        <p:nvSpPr>
          <p:cNvPr id="30" name="SD_FLD_DocumentDate"/>
          <p:cNvSpPr txBox="1">
            <a:spLocks noChangeArrowheads="1"/>
          </p:cNvSpPr>
          <p:nvPr userDrawn="1"/>
        </p:nvSpPr>
        <p:spPr bwMode="auto">
          <a:xfrm>
            <a:off x="7045890" y="4496400"/>
            <a:ext cx="1746000" cy="334800"/>
          </a:xfrm>
          <a:prstGeom prst="rect">
            <a:avLst/>
          </a:prstGeom>
          <a:noFill/>
          <a:ln w="1778" algn="ctr">
            <a:noFill/>
            <a:miter lim="800000"/>
            <a:headEnd/>
            <a:tailEnd/>
          </a:ln>
          <a:effectLst/>
        </p:spPr>
        <p:txBody>
          <a:bodyPr lIns="0" tIns="216000" rIns="0" bIns="0" anchor="t" anchorCtr="0">
            <a:spAutoFit/>
          </a:bodyPr>
          <a:lstStyle/>
          <a:p>
            <a:pPr algn="r">
              <a:lnSpc>
                <a:spcPct val="95000"/>
              </a:lnSpc>
              <a:defRPr/>
            </a:pPr>
            <a:endParaRPr lang="en-GB" sz="800" cap="all" baseline="0" dirty="0" smtClean="0">
              <a:solidFill>
                <a:schemeClr val="bg1"/>
              </a:solidFill>
              <a:latin typeface="AU Passata Light" pitchFamily="34" charset="0"/>
            </a:endParaRPr>
          </a:p>
        </p:txBody>
      </p:sp>
      <p:sp>
        <p:nvSpPr>
          <p:cNvPr id="31" name="SD_FLD_Event"/>
          <p:cNvSpPr txBox="1">
            <a:spLocks noChangeArrowheads="1"/>
          </p:cNvSpPr>
          <p:nvPr userDrawn="1"/>
        </p:nvSpPr>
        <p:spPr bwMode="auto">
          <a:xfrm>
            <a:off x="7045890" y="4496400"/>
            <a:ext cx="1749940" cy="108347"/>
          </a:xfrm>
          <a:prstGeom prst="rect">
            <a:avLst/>
          </a:prstGeom>
          <a:noFill/>
          <a:ln w="1778" algn="ctr">
            <a:noFill/>
            <a:miter lim="800000"/>
            <a:headEnd/>
            <a:tailEnd/>
          </a:ln>
          <a:effectLst/>
        </p:spPr>
        <p:txBody>
          <a:bodyPr lIns="0" tIns="90000" rIns="0" bIns="0" anchor="t" anchorCtr="0"/>
          <a:lstStyle/>
          <a:p>
            <a:pPr algn="r">
              <a:lnSpc>
                <a:spcPct val="95000"/>
              </a:lnSpc>
              <a:defRPr/>
            </a:pPr>
            <a:endParaRPr lang="en-GB" sz="800" b="1" cap="all" baseline="0" dirty="0">
              <a:solidFill>
                <a:schemeClr val="bg1"/>
              </a:solidFill>
            </a:endParaRPr>
          </a:p>
        </p:txBody>
      </p:sp>
      <p:sp>
        <p:nvSpPr>
          <p:cNvPr id="32" name="White Rectangle"/>
          <p:cNvSpPr/>
          <p:nvPr userDrawn="1"/>
        </p:nvSpPr>
        <p:spPr>
          <a:xfrm>
            <a:off x="8360430" y="4402800"/>
            <a:ext cx="432000" cy="54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smtClean="0"/>
          </a:p>
          <a:p>
            <a:pPr algn="ctr"/>
            <a:endParaRPr lang="en-GB" dirty="0"/>
          </a:p>
        </p:txBody>
      </p:sp>
      <p:sp>
        <p:nvSpPr>
          <p:cNvPr id="35" name="SD_USR_Title"/>
          <p:cNvSpPr txBox="1">
            <a:spLocks noChangeArrowheads="1"/>
          </p:cNvSpPr>
          <p:nvPr userDrawn="1"/>
        </p:nvSpPr>
        <p:spPr bwMode="auto">
          <a:xfrm>
            <a:off x="4748455" y="4496400"/>
            <a:ext cx="2237395" cy="335064"/>
          </a:xfrm>
          <a:prstGeom prst="rect">
            <a:avLst/>
          </a:prstGeom>
          <a:noFill/>
          <a:ln w="1778" algn="ctr">
            <a:noFill/>
            <a:miter lim="800000"/>
            <a:headEnd/>
            <a:tailEnd/>
          </a:ln>
          <a:effectLst/>
        </p:spPr>
        <p:txBody>
          <a:bodyPr lIns="0" tIns="216000" rIns="0" bIns="0" anchor="t" anchorCtr="0">
            <a:spAutoFit/>
          </a:bodyPr>
          <a:lstStyle/>
          <a:p>
            <a:pPr algn="r">
              <a:lnSpc>
                <a:spcPct val="95000"/>
              </a:lnSpc>
              <a:defRPr/>
            </a:pPr>
            <a:endParaRPr lang="en-GB" sz="800" cap="all" baseline="0" dirty="0">
              <a:solidFill>
                <a:schemeClr val="bg1"/>
              </a:solidFill>
              <a:latin typeface="AU Passata Light" pitchFamily="34" charset="0"/>
            </a:endParaRPr>
          </a:p>
        </p:txBody>
      </p:sp>
      <p:sp>
        <p:nvSpPr>
          <p:cNvPr id="36" name="SD_USR_Name"/>
          <p:cNvSpPr txBox="1">
            <a:spLocks noChangeArrowheads="1"/>
          </p:cNvSpPr>
          <p:nvPr userDrawn="1"/>
        </p:nvSpPr>
        <p:spPr bwMode="auto">
          <a:xfrm>
            <a:off x="4748455" y="4496400"/>
            <a:ext cx="2237395" cy="207834"/>
          </a:xfrm>
          <a:prstGeom prst="rect">
            <a:avLst/>
          </a:prstGeom>
          <a:noFill/>
          <a:ln w="1778" algn="ctr">
            <a:noFill/>
            <a:miter lim="800000"/>
            <a:headEnd/>
            <a:tailEnd/>
          </a:ln>
          <a:effectLst/>
        </p:spPr>
        <p:txBody>
          <a:bodyPr lIns="0" tIns="90000" rIns="0" bIns="0" anchor="t" anchorCtr="0">
            <a:spAutoFit/>
          </a:bodyPr>
          <a:lstStyle/>
          <a:p>
            <a:pPr algn="r">
              <a:lnSpc>
                <a:spcPct val="95000"/>
              </a:lnSpc>
              <a:defRPr/>
            </a:pPr>
            <a:endParaRPr lang="en-GB" sz="800" b="1" cap="all" baseline="0" dirty="0">
              <a:solidFill>
                <a:schemeClr val="bg1"/>
              </a:solidFill>
            </a:endParaRPr>
          </a:p>
        </p:txBody>
      </p:sp>
      <p:sp>
        <p:nvSpPr>
          <p:cNvPr id="37" name="SD_ART_SecondaryLogo"/>
          <p:cNvSpPr>
            <a:spLocks noChangeArrowheads="1"/>
          </p:cNvSpPr>
          <p:nvPr userDrawn="1"/>
        </p:nvSpPr>
        <p:spPr bwMode="auto">
          <a:xfrm>
            <a:off x="2844000" y="4582800"/>
            <a:ext cx="1508400" cy="316800"/>
          </a:xfrm>
          <a:prstGeom prst="rect">
            <a:avLst/>
          </a:prstGeom>
          <a:solidFill>
            <a:schemeClr val="bg1">
              <a:alpha val="0"/>
            </a:schemeClr>
          </a:solidFill>
          <a:ln w="1778" algn="ctr">
            <a:noFill/>
            <a:miter lim="800000"/>
            <a:headEnd/>
            <a:tailEnd/>
          </a:ln>
          <a:effectLst/>
        </p:spPr>
        <p:txBody>
          <a:bodyPr wrap="square" anchor="ctr">
            <a:noAutofit/>
          </a:bodyPr>
          <a:lstStyle/>
          <a:p>
            <a:pPr>
              <a:defRPr/>
            </a:pPr>
            <a:endParaRPr lang="en-GB" dirty="0"/>
          </a:p>
        </p:txBody>
      </p:sp>
      <p:sp>
        <p:nvSpPr>
          <p:cNvPr id="38" name="SD_LAN_AUWBreak"/>
          <p:cNvSpPr txBox="1">
            <a:spLocks noChangeArrowheads="1"/>
          </p:cNvSpPr>
          <p:nvPr userDrawn="1"/>
        </p:nvSpPr>
        <p:spPr bwMode="auto">
          <a:xfrm>
            <a:off x="971998" y="4496400"/>
            <a:ext cx="702000" cy="331403"/>
          </a:xfrm>
          <a:prstGeom prst="rect">
            <a:avLst/>
          </a:prstGeom>
          <a:noFill/>
          <a:ln w="1778" algn="ctr">
            <a:noFill/>
            <a:miter lim="800000"/>
            <a:headEnd/>
            <a:tailEnd/>
          </a:ln>
          <a:effectLst/>
        </p:spPr>
        <p:txBody>
          <a:bodyPr wrap="none" lIns="0" tIns="64800" rIns="0" bIns="0" anchor="t" anchorCtr="0">
            <a:spAutoFit/>
          </a:bodyPr>
          <a:lstStyle/>
          <a:p>
            <a:pPr algn="l">
              <a:lnSpc>
                <a:spcPct val="90000"/>
              </a:lnSpc>
              <a:defRPr/>
            </a:pPr>
            <a:r>
              <a:rPr lang="en-GB" sz="960" cap="all" baseline="0" dirty="0" smtClean="0">
                <a:solidFill>
                  <a:schemeClr val="bg1"/>
                </a:solidFill>
                <a:latin typeface="AU Passata" panose="020B0503030502030804" pitchFamily="34" charset="0"/>
              </a:rPr>
              <a:t>AARHUS</a:t>
            </a:r>
          </a:p>
          <a:p>
            <a:pPr algn="l">
              <a:lnSpc>
                <a:spcPct val="90000"/>
              </a:lnSpc>
              <a:defRPr/>
            </a:pPr>
            <a:r>
              <a:rPr lang="en-GB" sz="960" cap="all" baseline="0" dirty="0" smtClean="0">
                <a:solidFill>
                  <a:schemeClr val="bg1"/>
                </a:solidFill>
                <a:latin typeface="AU Passata" panose="020B0503030502030804" pitchFamily="34" charset="0"/>
              </a:rPr>
              <a:t>UNIVERSITET</a:t>
            </a:r>
            <a:endParaRPr lang="en-GB" sz="960" cap="all" baseline="0" dirty="0">
              <a:solidFill>
                <a:schemeClr val="bg1"/>
              </a:solidFill>
              <a:latin typeface="AU Passata" panose="020B0503030502030804" pitchFamily="34" charset="0"/>
            </a:endParaRPr>
          </a:p>
        </p:txBody>
      </p:sp>
      <p:sp>
        <p:nvSpPr>
          <p:cNvPr id="39" name="SD_OFF_Niveau1And2"/>
          <p:cNvSpPr txBox="1">
            <a:spLocks noChangeArrowheads="1"/>
          </p:cNvSpPr>
          <p:nvPr userDrawn="1"/>
        </p:nvSpPr>
        <p:spPr bwMode="auto">
          <a:xfrm>
            <a:off x="975600" y="4496400"/>
            <a:ext cx="1800000" cy="424800"/>
          </a:xfrm>
          <a:prstGeom prst="rect">
            <a:avLst/>
          </a:prstGeom>
          <a:noFill/>
          <a:ln w="1778" algn="ctr">
            <a:noFill/>
            <a:miter lim="800000"/>
            <a:headEnd/>
            <a:tailEnd/>
          </a:ln>
          <a:effectLst/>
        </p:spPr>
        <p:txBody>
          <a:bodyPr lIns="0" tIns="334800" rIns="0" bIns="0">
            <a:spAutoFit/>
          </a:bodyPr>
          <a:lstStyle/>
          <a:p>
            <a:pPr>
              <a:lnSpc>
                <a:spcPct val="95000"/>
              </a:lnSpc>
              <a:defRPr/>
            </a:pPr>
            <a:endParaRPr lang="en-GB" sz="600" cap="all" spc="40" baseline="0" dirty="0" smtClean="0">
              <a:solidFill>
                <a:schemeClr val="bg1"/>
              </a:solidFill>
              <a:latin typeface="AU Passata Light" pitchFamily="34" charset="0"/>
            </a:endParaRPr>
          </a:p>
        </p:txBody>
      </p:sp>
      <p:sp>
        <p:nvSpPr>
          <p:cNvPr id="40" name="Pladsholder til tekst 2"/>
          <p:cNvSpPr txBox="1">
            <a:spLocks/>
          </p:cNvSpPr>
          <p:nvPr userDrawn="1"/>
        </p:nvSpPr>
        <p:spPr>
          <a:xfrm>
            <a:off x="306000" y="4496400"/>
            <a:ext cx="538609" cy="331200"/>
          </a:xfrm>
          <a:prstGeom prst="rect">
            <a:avLst/>
          </a:prstGeom>
        </p:spPr>
        <p:txBody>
          <a:bodyPr wrap="none" lIns="0" tIns="0" rIns="0" bIns="21600">
            <a:spAutoFit/>
          </a:bodyPr>
          <a:lstStyle>
            <a:lvl1pPr marL="0" indent="0" algn="l" rtl="0" eaLnBrk="1" fontAlgn="base" hangingPunct="1">
              <a:lnSpc>
                <a:spcPct val="95000"/>
              </a:lnSpc>
              <a:spcBef>
                <a:spcPts val="600"/>
              </a:spcBef>
              <a:spcAft>
                <a:spcPct val="0"/>
              </a:spcAft>
              <a:buClr>
                <a:schemeClr val="accent3"/>
              </a:buClr>
              <a:buSzPct val="75000"/>
              <a:buFont typeface="Wingdings 3" pitchFamily="18" charset="2"/>
              <a:buNone/>
              <a:defRPr sz="2200">
                <a:solidFill>
                  <a:schemeClr val="bg1"/>
                </a:solidFill>
                <a:latin typeface="AU Peto" panose="040C0B07020602020301" pitchFamily="82" charset="0"/>
                <a:ea typeface="AU Peto" panose="040C0B07020602020301" pitchFamily="82" charset="0"/>
                <a:cs typeface="+mn-cs"/>
              </a:defRPr>
            </a:lvl1pPr>
            <a:lvl2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2pPr>
            <a:lvl3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3pPr>
            <a:lvl4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4pPr>
            <a:lvl5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5pPr>
            <a:lvl6pPr marL="13525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6pPr>
            <a:lvl7pPr marL="18097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7pPr>
            <a:lvl8pPr marL="22669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8pPr>
            <a:lvl9pPr marL="27241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9pPr>
          </a:lstStyle>
          <a:p>
            <a:r>
              <a:rPr lang="en-GB" sz="2090" kern="0" dirty="0" smtClean="0">
                <a:solidFill>
                  <a:schemeClr val="bg1"/>
                </a:solidFill>
              </a:rPr>
              <a:t>AU</a:t>
            </a:r>
            <a:endParaRPr lang="en-GB" sz="2090" kern="0" dirty="0">
              <a:solidFill>
                <a:schemeClr val="bg1"/>
              </a:solidFill>
            </a:endParaRPr>
          </a:p>
        </p:txBody>
      </p:sp>
      <p:pic>
        <p:nvPicPr>
          <p:cNvPr id="17" name="Billed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18434" y="4401178"/>
            <a:ext cx="792204" cy="511904"/>
          </a:xfrm>
          <a:prstGeom prst="rect">
            <a:avLst/>
          </a:prstGeom>
          <a:solidFill>
            <a:schemeClr val="bg1"/>
          </a:solidFill>
        </p:spPr>
      </p:pic>
    </p:spTree>
    <p:extLst>
      <p:ext uri="{BB962C8B-B14F-4D97-AF65-F5344CB8AC3E}">
        <p14:creationId xmlns:p14="http://schemas.microsoft.com/office/powerpoint/2010/main" val="112700826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End slide Aarhus Universitet">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9144000" cy="5143500"/>
          </a:xfrm>
          <a:prstGeom prst="rect">
            <a:avLst/>
          </a:prstGeom>
          <a:gradFill flip="none" rotWithShape="1">
            <a:gsLst>
              <a:gs pos="50000">
                <a:schemeClr val="bg2">
                  <a:lumMod val="80000"/>
                </a:schemeClr>
              </a:gs>
              <a:gs pos="0">
                <a:schemeClr val="bg2"/>
              </a:gs>
              <a:gs pos="100000">
                <a:schemeClr val="tx2"/>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9" name="Slide Number Placeholder 8"/>
          <p:cNvSpPr>
            <a:spLocks noGrp="1"/>
          </p:cNvSpPr>
          <p:nvPr>
            <p:ph type="sldNum" sz="quarter" idx="10"/>
          </p:nvPr>
        </p:nvSpPr>
        <p:spPr>
          <a:xfrm>
            <a:off x="8784468" y="5033566"/>
            <a:ext cx="359532" cy="491958"/>
          </a:xfrm>
        </p:spPr>
        <p:txBody>
          <a:bodyPr/>
          <a:lstStyle>
            <a:lvl1pPr>
              <a:defRPr sz="100">
                <a:solidFill>
                  <a:schemeClr val="tx2"/>
                </a:solidFill>
              </a:defRPr>
            </a:lvl1pPr>
          </a:lstStyle>
          <a:p>
            <a:pPr>
              <a:defRPr/>
            </a:pPr>
            <a:fld id="{E90C1E0A-682D-40DC-B1EA-26C007FDC330}" type="slidenum">
              <a:rPr lang="en-GB" smtClean="0"/>
              <a:pPr>
                <a:defRPr/>
              </a:pPr>
              <a:t>‹nr.›</a:t>
            </a:fld>
            <a:endParaRPr lang="en-GB" dirty="0"/>
          </a:p>
        </p:txBody>
      </p:sp>
      <p:sp>
        <p:nvSpPr>
          <p:cNvPr id="7" name="SD_LAN_AUWBreak"/>
          <p:cNvSpPr txBox="1">
            <a:spLocks noChangeArrowheads="1"/>
          </p:cNvSpPr>
          <p:nvPr userDrawn="1"/>
        </p:nvSpPr>
        <p:spPr bwMode="auto">
          <a:xfrm>
            <a:off x="4597200" y="2052000"/>
            <a:ext cx="2111155" cy="1051493"/>
          </a:xfrm>
          <a:prstGeom prst="rect">
            <a:avLst/>
          </a:prstGeom>
          <a:noFill/>
          <a:ln w="1778" algn="ctr">
            <a:noFill/>
            <a:miter lim="800000"/>
            <a:headEnd/>
            <a:tailEnd/>
          </a:ln>
          <a:effectLst/>
        </p:spPr>
        <p:txBody>
          <a:bodyPr wrap="none" lIns="0" tIns="201600" rIns="0" bIns="0" anchor="t" anchorCtr="0">
            <a:spAutoFit/>
          </a:bodyPr>
          <a:lstStyle/>
          <a:p>
            <a:pPr>
              <a:lnSpc>
                <a:spcPct val="95000"/>
              </a:lnSpc>
              <a:defRPr/>
            </a:pPr>
            <a:r>
              <a:rPr lang="en-GB" sz="2900" kern="1200" cap="all" baseline="0" dirty="0" smtClean="0">
                <a:solidFill>
                  <a:schemeClr val="bg1"/>
                </a:solidFill>
                <a:latin typeface="AU Passata" pitchFamily="34" charset="0"/>
                <a:ea typeface="+mn-ea"/>
                <a:cs typeface="+mn-cs"/>
              </a:rPr>
              <a:t>Aarhus 
</a:t>
            </a:r>
            <a:r>
              <a:rPr lang="da-DK" sz="2900" kern="1200" cap="all" baseline="0" noProof="0" dirty="0" smtClean="0">
                <a:solidFill>
                  <a:schemeClr val="bg1"/>
                </a:solidFill>
                <a:latin typeface="AU Passata" pitchFamily="34" charset="0"/>
                <a:ea typeface="+mn-ea"/>
                <a:cs typeface="+mn-cs"/>
              </a:rPr>
              <a:t>Universitet</a:t>
            </a:r>
            <a:endParaRPr lang="da-DK" sz="2900" kern="1200" cap="all" baseline="0" noProof="0" dirty="0">
              <a:solidFill>
                <a:schemeClr val="bg1"/>
              </a:solidFill>
              <a:latin typeface="AU Passata" pitchFamily="34" charset="0"/>
              <a:ea typeface="+mn-ea"/>
              <a:cs typeface="+mn-cs"/>
            </a:endParaRPr>
          </a:p>
        </p:txBody>
      </p:sp>
      <p:sp>
        <p:nvSpPr>
          <p:cNvPr id="10" name="Pladsholder til tekst 2"/>
          <p:cNvSpPr txBox="1">
            <a:spLocks/>
          </p:cNvSpPr>
          <p:nvPr userDrawn="1"/>
        </p:nvSpPr>
        <p:spPr>
          <a:xfrm>
            <a:off x="2448000" y="2051999"/>
            <a:ext cx="1718419" cy="1058400"/>
          </a:xfrm>
          <a:prstGeom prst="rect">
            <a:avLst/>
          </a:prstGeom>
        </p:spPr>
        <p:txBody>
          <a:bodyPr wrap="none" lIns="0" tIns="0" rIns="0" bIns="75600">
            <a:spAutoFit/>
          </a:bodyPr>
          <a:lstStyle>
            <a:lvl1pPr marL="0" indent="0" algn="l" rtl="0" eaLnBrk="1" fontAlgn="base" hangingPunct="1">
              <a:lnSpc>
                <a:spcPct val="95000"/>
              </a:lnSpc>
              <a:spcBef>
                <a:spcPts val="600"/>
              </a:spcBef>
              <a:spcAft>
                <a:spcPct val="0"/>
              </a:spcAft>
              <a:buClr>
                <a:schemeClr val="accent3"/>
              </a:buClr>
              <a:buSzPct val="75000"/>
              <a:buFont typeface="Wingdings 3" pitchFamily="18" charset="2"/>
              <a:buNone/>
              <a:defRPr sz="2200">
                <a:solidFill>
                  <a:schemeClr val="bg1"/>
                </a:solidFill>
                <a:latin typeface="AU Peto" panose="040C0B07020602020301" pitchFamily="82" charset="0"/>
                <a:ea typeface="AU Peto" panose="040C0B07020602020301" pitchFamily="82" charset="0"/>
                <a:cs typeface="+mn-cs"/>
              </a:defRPr>
            </a:lvl1pPr>
            <a:lvl2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2pPr>
            <a:lvl3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3pPr>
            <a:lvl4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4pPr>
            <a:lvl5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5pPr>
            <a:lvl6pPr marL="13525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6pPr>
            <a:lvl7pPr marL="18097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7pPr>
            <a:lvl8pPr marL="22669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8pPr>
            <a:lvl9pPr marL="27241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9pPr>
          </a:lstStyle>
          <a:p>
            <a:pPr algn="r"/>
            <a:r>
              <a:rPr lang="en-GB" sz="6700" kern="0" dirty="0" smtClean="0">
                <a:solidFill>
                  <a:schemeClr val="bg1"/>
                </a:solidFill>
              </a:rPr>
              <a:t>AU</a:t>
            </a:r>
            <a:endParaRPr lang="en-GB" sz="6700" kern="0" dirty="0">
              <a:solidFill>
                <a:schemeClr val="bg1"/>
              </a:solidFill>
            </a:endParaRPr>
          </a:p>
        </p:txBody>
      </p:sp>
    </p:spTree>
    <p:extLst>
      <p:ext uri="{BB962C8B-B14F-4D97-AF65-F5344CB8AC3E}">
        <p14:creationId xmlns:p14="http://schemas.microsoft.com/office/powerpoint/2010/main" val="412889669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no picture">
    <p:spTree>
      <p:nvGrpSpPr>
        <p:cNvPr id="1" name=""/>
        <p:cNvGrpSpPr/>
        <p:nvPr/>
      </p:nvGrpSpPr>
      <p:grpSpPr>
        <a:xfrm>
          <a:off x="0" y="0"/>
          <a:ext cx="0" cy="0"/>
          <a:chOff x="0" y="0"/>
          <a:chExt cx="0" cy="0"/>
        </a:xfrm>
      </p:grpSpPr>
      <p:sp>
        <p:nvSpPr>
          <p:cNvPr id="22" name="Rectangle 21"/>
          <p:cNvSpPr/>
          <p:nvPr userDrawn="1"/>
        </p:nvSpPr>
        <p:spPr>
          <a:xfrm>
            <a:off x="0" y="0"/>
            <a:ext cx="9144000" cy="5143500"/>
          </a:xfrm>
          <a:prstGeom prst="rect">
            <a:avLst/>
          </a:prstGeom>
          <a:gradFill flip="none" rotWithShape="1">
            <a:gsLst>
              <a:gs pos="50000">
                <a:schemeClr val="bg2">
                  <a:lumMod val="80000"/>
                </a:schemeClr>
              </a:gs>
              <a:gs pos="0">
                <a:schemeClr val="bg2"/>
              </a:gs>
              <a:gs pos="100000">
                <a:schemeClr val="tx2"/>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4819" name="Title 1"/>
          <p:cNvSpPr>
            <a:spLocks noGrp="1" noChangeArrowheads="1"/>
          </p:cNvSpPr>
          <p:nvPr>
            <p:ph type="ctrTitle"/>
          </p:nvPr>
        </p:nvSpPr>
        <p:spPr>
          <a:xfrm>
            <a:off x="989013" y="1989780"/>
            <a:ext cx="7159345" cy="1169551"/>
          </a:xfrm>
        </p:spPr>
        <p:txBody>
          <a:bodyPr wrap="square" anchor="t" anchorCtr="0">
            <a:spAutoFit/>
          </a:bodyPr>
          <a:lstStyle>
            <a:lvl1pPr>
              <a:lnSpc>
                <a:spcPct val="95000"/>
              </a:lnSpc>
              <a:defRPr sz="4000" baseline="0" smtClean="0">
                <a:solidFill>
                  <a:schemeClr val="bg1"/>
                </a:solidFill>
              </a:defRPr>
            </a:lvl1pPr>
          </a:lstStyle>
          <a:p>
            <a:r>
              <a:rPr lang="en-GB" dirty="0" smtClean="0"/>
              <a:t>Click to edit Master title style</a:t>
            </a:r>
          </a:p>
        </p:txBody>
      </p:sp>
      <p:sp>
        <p:nvSpPr>
          <p:cNvPr id="19" name="White Top Rectangle"/>
          <p:cNvSpPr>
            <a:spLocks noChangeArrowheads="1"/>
          </p:cNvSpPr>
          <p:nvPr userDrawn="1"/>
        </p:nvSpPr>
        <p:spPr bwMode="auto">
          <a:xfrm>
            <a:off x="1022571" y="441519"/>
            <a:ext cx="738000" cy="54000"/>
          </a:xfrm>
          <a:prstGeom prst="rect">
            <a:avLst/>
          </a:prstGeom>
          <a:solidFill>
            <a:schemeClr val="bg1"/>
          </a:solidFill>
          <a:ln w="9525">
            <a:noFill/>
            <a:miter lim="800000"/>
            <a:headEnd/>
            <a:tailEnd/>
          </a:ln>
          <a:effectLst/>
        </p:spPr>
        <p:txBody>
          <a:bodyPr wrap="none" anchor="ctr"/>
          <a:lstStyle/>
          <a:p>
            <a:pPr>
              <a:defRPr/>
            </a:pPr>
            <a:endParaRPr lang="en-GB" dirty="0"/>
          </a:p>
        </p:txBody>
      </p:sp>
      <p:sp>
        <p:nvSpPr>
          <p:cNvPr id="53" name="TextBox 52"/>
          <p:cNvSpPr txBox="1"/>
          <p:nvPr userDrawn="1"/>
        </p:nvSpPr>
        <p:spPr>
          <a:xfrm>
            <a:off x="-1620688" y="2022289"/>
            <a:ext cx="1509880" cy="553998"/>
          </a:xfrm>
          <a:prstGeom prst="rect">
            <a:avLst/>
          </a:prstGeom>
          <a:noFill/>
        </p:spPr>
        <p:txBody>
          <a:bodyPr wrap="square" lIns="0" tIns="0" rIns="0" bIns="0" rtlCol="0">
            <a:noAutofit/>
          </a:bodyPr>
          <a:lstStyle/>
          <a:p>
            <a:pPr algn="r">
              <a:lnSpc>
                <a:spcPct val="100000"/>
              </a:lnSpc>
            </a:pPr>
            <a:r>
              <a:rPr lang="en-GB" sz="1000" noProof="1" smtClean="0">
                <a:solidFill>
                  <a:schemeClr val="tx1">
                    <a:lumMod val="75000"/>
                    <a:lumOff val="25000"/>
                  </a:schemeClr>
                </a:solidFill>
              </a:rPr>
              <a:t>Ændr 2. linje i overskriften </a:t>
            </a:r>
            <a:br>
              <a:rPr lang="en-GB" sz="1000" noProof="1" smtClean="0">
                <a:solidFill>
                  <a:schemeClr val="tx1">
                    <a:lumMod val="75000"/>
                    <a:lumOff val="25000"/>
                  </a:schemeClr>
                </a:solidFill>
              </a:rPr>
            </a:br>
            <a:r>
              <a:rPr lang="en-GB" sz="1000" noProof="1" smtClean="0">
                <a:solidFill>
                  <a:schemeClr val="tx1">
                    <a:lumMod val="75000"/>
                    <a:lumOff val="25000"/>
                  </a:schemeClr>
                </a:solidFill>
              </a:rPr>
              <a:t>til AU Passata Light</a:t>
            </a:r>
            <a:endParaRPr lang="en-GB" sz="1000" noProof="1">
              <a:solidFill>
                <a:schemeClr val="tx1">
                  <a:lumMod val="75000"/>
                  <a:lumOff val="25000"/>
                </a:schemeClr>
              </a:solidFill>
            </a:endParaRPr>
          </a:p>
        </p:txBody>
      </p:sp>
      <p:sp>
        <p:nvSpPr>
          <p:cNvPr id="18" name="Rectangle 6"/>
          <p:cNvSpPr>
            <a:spLocks noGrp="1" noChangeArrowheads="1"/>
          </p:cNvSpPr>
          <p:nvPr>
            <p:ph type="sldNum" sz="quarter" idx="4"/>
          </p:nvPr>
        </p:nvSpPr>
        <p:spPr bwMode="auto">
          <a:xfrm>
            <a:off x="7355968" y="4496400"/>
            <a:ext cx="1437196" cy="491958"/>
          </a:xfrm>
          <a:prstGeom prst="rect">
            <a:avLst/>
          </a:prstGeom>
          <a:noFill/>
          <a:ln w="9525">
            <a:noFill/>
            <a:miter lim="800000"/>
            <a:headEnd/>
            <a:tailEnd/>
          </a:ln>
          <a:effectLst/>
        </p:spPr>
        <p:txBody>
          <a:bodyPr vert="horz" wrap="square" lIns="0" tIns="334800" rIns="0" bIns="0" numCol="1" anchor="t" anchorCtr="0" compatLnSpc="1">
            <a:prstTxWarp prst="textNoShape">
              <a:avLst/>
            </a:prstTxWarp>
            <a:spAutoFit/>
          </a:bodyPr>
          <a:lstStyle>
            <a:lvl1pPr algn="r">
              <a:lnSpc>
                <a:spcPts val="1200"/>
              </a:lnSpc>
              <a:buFontTx/>
              <a:buNone/>
              <a:defRPr sz="600" spc="40" baseline="0" smtClean="0">
                <a:solidFill>
                  <a:schemeClr val="bg1"/>
                </a:solidFill>
                <a:latin typeface="AU Passata Light" pitchFamily="34" charset="0"/>
              </a:defRPr>
            </a:lvl1pPr>
          </a:lstStyle>
          <a:p>
            <a:pPr>
              <a:defRPr/>
            </a:pPr>
            <a:fld id="{E90C1E0A-682D-40DC-B1EA-26C007FDC330}" type="slidenum">
              <a:rPr lang="en-GB" smtClean="0"/>
              <a:pPr>
                <a:defRPr/>
              </a:pPr>
              <a:t>‹nr.›</a:t>
            </a:fld>
            <a:endParaRPr lang="en-GB" dirty="0"/>
          </a:p>
        </p:txBody>
      </p:sp>
      <p:sp>
        <p:nvSpPr>
          <p:cNvPr id="24" name="SD_FLD_DocumentDate"/>
          <p:cNvSpPr txBox="1">
            <a:spLocks noChangeArrowheads="1"/>
          </p:cNvSpPr>
          <p:nvPr userDrawn="1"/>
        </p:nvSpPr>
        <p:spPr bwMode="auto">
          <a:xfrm>
            <a:off x="7045890" y="4496400"/>
            <a:ext cx="1746000" cy="334800"/>
          </a:xfrm>
          <a:prstGeom prst="rect">
            <a:avLst/>
          </a:prstGeom>
          <a:noFill/>
          <a:ln w="1778" algn="ctr">
            <a:noFill/>
            <a:miter lim="800000"/>
            <a:headEnd/>
            <a:tailEnd/>
          </a:ln>
          <a:effectLst/>
        </p:spPr>
        <p:txBody>
          <a:bodyPr lIns="0" tIns="216000" rIns="0" bIns="0" anchor="t" anchorCtr="0">
            <a:spAutoFit/>
          </a:bodyPr>
          <a:lstStyle/>
          <a:p>
            <a:pPr algn="r">
              <a:lnSpc>
                <a:spcPct val="95000"/>
              </a:lnSpc>
              <a:defRPr/>
            </a:pPr>
            <a:endParaRPr lang="en-GB" sz="800" cap="all" baseline="0" dirty="0" smtClean="0">
              <a:solidFill>
                <a:schemeClr val="bg1"/>
              </a:solidFill>
              <a:latin typeface="AU Passata Light" pitchFamily="34" charset="0"/>
            </a:endParaRPr>
          </a:p>
        </p:txBody>
      </p:sp>
      <p:sp>
        <p:nvSpPr>
          <p:cNvPr id="28" name="SD_FLD_Event"/>
          <p:cNvSpPr txBox="1">
            <a:spLocks noChangeArrowheads="1"/>
          </p:cNvSpPr>
          <p:nvPr userDrawn="1"/>
        </p:nvSpPr>
        <p:spPr bwMode="auto">
          <a:xfrm>
            <a:off x="7045890" y="4496400"/>
            <a:ext cx="1749940" cy="108347"/>
          </a:xfrm>
          <a:prstGeom prst="rect">
            <a:avLst/>
          </a:prstGeom>
          <a:noFill/>
          <a:ln w="1778" algn="ctr">
            <a:noFill/>
            <a:miter lim="800000"/>
            <a:headEnd/>
            <a:tailEnd/>
          </a:ln>
          <a:effectLst/>
        </p:spPr>
        <p:txBody>
          <a:bodyPr lIns="0" tIns="90000" rIns="0" bIns="0" anchor="t" anchorCtr="0"/>
          <a:lstStyle/>
          <a:p>
            <a:pPr algn="r">
              <a:lnSpc>
                <a:spcPct val="95000"/>
              </a:lnSpc>
              <a:defRPr/>
            </a:pPr>
            <a:endParaRPr lang="en-GB" sz="800" b="1" cap="all" baseline="0" dirty="0">
              <a:solidFill>
                <a:schemeClr val="bg1"/>
              </a:solidFill>
            </a:endParaRPr>
          </a:p>
        </p:txBody>
      </p:sp>
      <p:sp>
        <p:nvSpPr>
          <p:cNvPr id="29" name="White Rectangle"/>
          <p:cNvSpPr/>
          <p:nvPr userDrawn="1"/>
        </p:nvSpPr>
        <p:spPr>
          <a:xfrm>
            <a:off x="8360430" y="4402800"/>
            <a:ext cx="432000" cy="54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smtClean="0"/>
          </a:p>
          <a:p>
            <a:pPr algn="ctr"/>
            <a:endParaRPr lang="en-GB" dirty="0"/>
          </a:p>
        </p:txBody>
      </p:sp>
      <p:sp>
        <p:nvSpPr>
          <p:cNvPr id="32" name="SD_USR_Title"/>
          <p:cNvSpPr txBox="1">
            <a:spLocks noChangeArrowheads="1"/>
          </p:cNvSpPr>
          <p:nvPr userDrawn="1"/>
        </p:nvSpPr>
        <p:spPr bwMode="auto">
          <a:xfrm>
            <a:off x="4748455" y="4496400"/>
            <a:ext cx="2237395" cy="335064"/>
          </a:xfrm>
          <a:prstGeom prst="rect">
            <a:avLst/>
          </a:prstGeom>
          <a:noFill/>
          <a:ln w="1778" algn="ctr">
            <a:noFill/>
            <a:miter lim="800000"/>
            <a:headEnd/>
            <a:tailEnd/>
          </a:ln>
          <a:effectLst/>
        </p:spPr>
        <p:txBody>
          <a:bodyPr lIns="0" tIns="216000" rIns="0" bIns="0" anchor="t" anchorCtr="0">
            <a:spAutoFit/>
          </a:bodyPr>
          <a:lstStyle/>
          <a:p>
            <a:pPr algn="r">
              <a:lnSpc>
                <a:spcPct val="95000"/>
              </a:lnSpc>
              <a:defRPr/>
            </a:pPr>
            <a:endParaRPr lang="en-GB" sz="800" cap="all" baseline="0" dirty="0">
              <a:solidFill>
                <a:schemeClr val="bg1"/>
              </a:solidFill>
              <a:latin typeface="AU Passata Light" pitchFamily="34" charset="0"/>
            </a:endParaRPr>
          </a:p>
        </p:txBody>
      </p:sp>
      <p:sp>
        <p:nvSpPr>
          <p:cNvPr id="33" name="SD_USR_Name"/>
          <p:cNvSpPr txBox="1">
            <a:spLocks noChangeArrowheads="1"/>
          </p:cNvSpPr>
          <p:nvPr userDrawn="1"/>
        </p:nvSpPr>
        <p:spPr bwMode="auto">
          <a:xfrm>
            <a:off x="4748455" y="4496400"/>
            <a:ext cx="2237395" cy="207834"/>
          </a:xfrm>
          <a:prstGeom prst="rect">
            <a:avLst/>
          </a:prstGeom>
          <a:noFill/>
          <a:ln w="1778" algn="ctr">
            <a:noFill/>
            <a:miter lim="800000"/>
            <a:headEnd/>
            <a:tailEnd/>
          </a:ln>
          <a:effectLst/>
        </p:spPr>
        <p:txBody>
          <a:bodyPr lIns="0" tIns="90000" rIns="0" bIns="0" anchor="t" anchorCtr="0">
            <a:spAutoFit/>
          </a:bodyPr>
          <a:lstStyle/>
          <a:p>
            <a:pPr algn="r">
              <a:lnSpc>
                <a:spcPct val="95000"/>
              </a:lnSpc>
              <a:defRPr/>
            </a:pPr>
            <a:endParaRPr lang="en-GB" sz="800" b="1" cap="all" baseline="0" dirty="0">
              <a:solidFill>
                <a:schemeClr val="bg1"/>
              </a:solidFill>
            </a:endParaRPr>
          </a:p>
        </p:txBody>
      </p:sp>
      <p:sp>
        <p:nvSpPr>
          <p:cNvPr id="34" name="SD_ART_SecondaryLogo"/>
          <p:cNvSpPr>
            <a:spLocks noChangeArrowheads="1"/>
          </p:cNvSpPr>
          <p:nvPr userDrawn="1"/>
        </p:nvSpPr>
        <p:spPr bwMode="auto">
          <a:xfrm>
            <a:off x="2844000" y="4582800"/>
            <a:ext cx="1508400" cy="316800"/>
          </a:xfrm>
          <a:prstGeom prst="rect">
            <a:avLst/>
          </a:prstGeom>
          <a:solidFill>
            <a:schemeClr val="bg1">
              <a:alpha val="0"/>
            </a:schemeClr>
          </a:solidFill>
          <a:ln w="1778" algn="ctr">
            <a:noFill/>
            <a:miter lim="800000"/>
            <a:headEnd/>
            <a:tailEnd/>
          </a:ln>
          <a:effectLst/>
        </p:spPr>
        <p:txBody>
          <a:bodyPr wrap="square" anchor="ctr">
            <a:noAutofit/>
          </a:bodyPr>
          <a:lstStyle/>
          <a:p>
            <a:pPr>
              <a:defRPr/>
            </a:pPr>
            <a:endParaRPr lang="en-GB" dirty="0"/>
          </a:p>
        </p:txBody>
      </p:sp>
      <p:sp>
        <p:nvSpPr>
          <p:cNvPr id="35" name="SD_LAN_AUWBreak"/>
          <p:cNvSpPr txBox="1">
            <a:spLocks noChangeArrowheads="1"/>
          </p:cNvSpPr>
          <p:nvPr userDrawn="1"/>
        </p:nvSpPr>
        <p:spPr bwMode="auto">
          <a:xfrm>
            <a:off x="971998" y="4496400"/>
            <a:ext cx="702000" cy="331403"/>
          </a:xfrm>
          <a:prstGeom prst="rect">
            <a:avLst/>
          </a:prstGeom>
          <a:noFill/>
          <a:ln w="1778" algn="ctr">
            <a:noFill/>
            <a:miter lim="800000"/>
            <a:headEnd/>
            <a:tailEnd/>
          </a:ln>
          <a:effectLst/>
        </p:spPr>
        <p:txBody>
          <a:bodyPr wrap="none" lIns="0" tIns="64800" rIns="0" bIns="0" anchor="t" anchorCtr="0">
            <a:spAutoFit/>
          </a:bodyPr>
          <a:lstStyle/>
          <a:p>
            <a:pPr algn="l">
              <a:lnSpc>
                <a:spcPct val="90000"/>
              </a:lnSpc>
              <a:defRPr/>
            </a:pPr>
            <a:r>
              <a:rPr lang="en-GB" sz="960" cap="all" baseline="0" dirty="0" smtClean="0">
                <a:solidFill>
                  <a:schemeClr val="bg1"/>
                </a:solidFill>
                <a:latin typeface="AU Passata" panose="020B0503030502030804" pitchFamily="34" charset="0"/>
              </a:rPr>
              <a:t>AARHUS</a:t>
            </a:r>
          </a:p>
          <a:p>
            <a:pPr algn="l">
              <a:lnSpc>
                <a:spcPct val="90000"/>
              </a:lnSpc>
              <a:defRPr/>
            </a:pPr>
            <a:r>
              <a:rPr lang="en-GB" sz="960" cap="all" baseline="0" dirty="0" smtClean="0">
                <a:solidFill>
                  <a:schemeClr val="bg1"/>
                </a:solidFill>
                <a:latin typeface="AU Passata" panose="020B0503030502030804" pitchFamily="34" charset="0"/>
              </a:rPr>
              <a:t>UNIVERSITET</a:t>
            </a:r>
            <a:endParaRPr lang="en-GB" sz="960" cap="all" baseline="0" dirty="0">
              <a:solidFill>
                <a:schemeClr val="bg1"/>
              </a:solidFill>
              <a:latin typeface="AU Passata" panose="020B0503030502030804" pitchFamily="34" charset="0"/>
            </a:endParaRPr>
          </a:p>
        </p:txBody>
      </p:sp>
      <p:sp>
        <p:nvSpPr>
          <p:cNvPr id="36" name="SD_OFF_Niveau1And2"/>
          <p:cNvSpPr txBox="1">
            <a:spLocks noChangeArrowheads="1"/>
          </p:cNvSpPr>
          <p:nvPr userDrawn="1"/>
        </p:nvSpPr>
        <p:spPr bwMode="auto">
          <a:xfrm>
            <a:off x="975600" y="4496400"/>
            <a:ext cx="1800000" cy="424800"/>
          </a:xfrm>
          <a:prstGeom prst="rect">
            <a:avLst/>
          </a:prstGeom>
          <a:noFill/>
          <a:ln w="1778" algn="ctr">
            <a:noFill/>
            <a:miter lim="800000"/>
            <a:headEnd/>
            <a:tailEnd/>
          </a:ln>
          <a:effectLst/>
        </p:spPr>
        <p:txBody>
          <a:bodyPr lIns="0" tIns="334800" rIns="0" bIns="0">
            <a:spAutoFit/>
          </a:bodyPr>
          <a:lstStyle/>
          <a:p>
            <a:pPr>
              <a:lnSpc>
                <a:spcPct val="95000"/>
              </a:lnSpc>
              <a:defRPr/>
            </a:pPr>
            <a:endParaRPr lang="en-GB" sz="600" cap="all" spc="40" baseline="0" dirty="0" smtClean="0">
              <a:solidFill>
                <a:schemeClr val="bg1"/>
              </a:solidFill>
              <a:latin typeface="AU Passata Light" pitchFamily="34" charset="0"/>
            </a:endParaRPr>
          </a:p>
        </p:txBody>
      </p:sp>
      <p:sp>
        <p:nvSpPr>
          <p:cNvPr id="37" name="Pladsholder til tekst 2"/>
          <p:cNvSpPr txBox="1">
            <a:spLocks/>
          </p:cNvSpPr>
          <p:nvPr userDrawn="1"/>
        </p:nvSpPr>
        <p:spPr>
          <a:xfrm>
            <a:off x="306000" y="4496400"/>
            <a:ext cx="538609" cy="331200"/>
          </a:xfrm>
          <a:prstGeom prst="rect">
            <a:avLst/>
          </a:prstGeom>
        </p:spPr>
        <p:txBody>
          <a:bodyPr wrap="none" lIns="0" tIns="0" rIns="0" bIns="21600">
            <a:spAutoFit/>
          </a:bodyPr>
          <a:lstStyle>
            <a:lvl1pPr marL="0" indent="0" algn="l" rtl="0" eaLnBrk="1" fontAlgn="base" hangingPunct="1">
              <a:lnSpc>
                <a:spcPct val="95000"/>
              </a:lnSpc>
              <a:spcBef>
                <a:spcPts val="600"/>
              </a:spcBef>
              <a:spcAft>
                <a:spcPct val="0"/>
              </a:spcAft>
              <a:buClr>
                <a:schemeClr val="accent3"/>
              </a:buClr>
              <a:buSzPct val="75000"/>
              <a:buFont typeface="Wingdings 3" pitchFamily="18" charset="2"/>
              <a:buNone/>
              <a:defRPr sz="2200">
                <a:solidFill>
                  <a:schemeClr val="bg1"/>
                </a:solidFill>
                <a:latin typeface="AU Peto" panose="040C0B07020602020301" pitchFamily="82" charset="0"/>
                <a:ea typeface="AU Peto" panose="040C0B07020602020301" pitchFamily="82" charset="0"/>
                <a:cs typeface="+mn-cs"/>
              </a:defRPr>
            </a:lvl1pPr>
            <a:lvl2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2pPr>
            <a:lvl3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3pPr>
            <a:lvl4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4pPr>
            <a:lvl5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5pPr>
            <a:lvl6pPr marL="13525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6pPr>
            <a:lvl7pPr marL="18097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7pPr>
            <a:lvl8pPr marL="22669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8pPr>
            <a:lvl9pPr marL="27241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9pPr>
          </a:lstStyle>
          <a:p>
            <a:r>
              <a:rPr lang="en-GB" sz="2090" kern="0" dirty="0" smtClean="0">
                <a:solidFill>
                  <a:schemeClr val="bg1"/>
                </a:solidFill>
              </a:rPr>
              <a:t>AU</a:t>
            </a:r>
            <a:endParaRPr lang="en-GB" sz="2090" kern="0" dirty="0">
              <a:solidFill>
                <a:schemeClr val="bg1"/>
              </a:solidFill>
            </a:endParaRPr>
          </a:p>
        </p:txBody>
      </p:sp>
    </p:spTree>
    <p:extLst>
      <p:ext uri="{BB962C8B-B14F-4D97-AF65-F5344CB8AC3E}">
        <p14:creationId xmlns:p14="http://schemas.microsoft.com/office/powerpoint/2010/main" val="168981320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indent="0">
              <a:buFont typeface="Calibri" panose="020F0502020204030204" pitchFamily="34" charset="0"/>
              <a:buChar char="​"/>
              <a:defRPr/>
            </a:lvl1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6" name="Title 5"/>
          <p:cNvSpPr>
            <a:spLocks noGrp="1"/>
          </p:cNvSpPr>
          <p:nvPr>
            <p:ph type="title"/>
          </p:nvPr>
        </p:nvSpPr>
        <p:spPr/>
        <p:txBody>
          <a:bodyPr/>
          <a:lstStyle/>
          <a:p>
            <a:r>
              <a:rPr lang="en-GB" dirty="0" smtClean="0"/>
              <a:t>Click to edit Master title style</a:t>
            </a:r>
            <a:endParaRPr lang="en-GB" dirty="0"/>
          </a:p>
        </p:txBody>
      </p:sp>
      <p:sp>
        <p:nvSpPr>
          <p:cNvPr id="17" name="Black Rectangle"/>
          <p:cNvSpPr/>
          <p:nvPr userDrawn="1"/>
        </p:nvSpPr>
        <p:spPr>
          <a:xfrm>
            <a:off x="352425" y="1324430"/>
            <a:ext cx="736600" cy="4571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2" name="Slide Number Placeholder 21"/>
          <p:cNvSpPr>
            <a:spLocks noGrp="1"/>
          </p:cNvSpPr>
          <p:nvPr>
            <p:ph type="sldNum" sz="quarter" idx="10"/>
          </p:nvPr>
        </p:nvSpPr>
        <p:spPr/>
        <p:txBody>
          <a:bodyPr/>
          <a:lstStyle/>
          <a:p>
            <a:pPr>
              <a:defRPr/>
            </a:pPr>
            <a:fld id="{E90C1E0A-682D-40DC-B1EA-26C007FDC330}" type="slidenum">
              <a:rPr lang="en-GB" smtClean="0"/>
              <a:pPr>
                <a:defRPr/>
              </a:pPr>
              <a:t>‹nr.›</a:t>
            </a:fld>
            <a:endParaRPr lang="en-GB" dirty="0"/>
          </a:p>
        </p:txBody>
      </p:sp>
      <p:sp>
        <p:nvSpPr>
          <p:cNvPr id="19" name="TextBox 17"/>
          <p:cNvSpPr txBox="1">
            <a:spLocks noChangeArrowheads="1"/>
          </p:cNvSpPr>
          <p:nvPr userDrawn="1"/>
        </p:nvSpPr>
        <p:spPr bwMode="auto">
          <a:xfrm>
            <a:off x="-1764704" y="1564430"/>
            <a:ext cx="1683620"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100000"/>
              </a:lnSpc>
            </a:pPr>
            <a:r>
              <a:rPr lang="en-GB" sz="1000" noProof="1" smtClean="0">
                <a:solidFill>
                  <a:schemeClr val="tx1">
                    <a:lumMod val="75000"/>
                    <a:lumOff val="25000"/>
                  </a:schemeClr>
                </a:solidFill>
                <a:latin typeface="+mn-lt"/>
                <a:cs typeface="Arial" charset="0"/>
              </a:rPr>
              <a:t>For at få punktopstilling </a:t>
            </a:r>
            <a:br>
              <a:rPr lang="en-GB" sz="1000" noProof="1" smtClean="0">
                <a:solidFill>
                  <a:schemeClr val="tx1">
                    <a:lumMod val="75000"/>
                    <a:lumOff val="25000"/>
                  </a:schemeClr>
                </a:solidFill>
                <a:latin typeface="+mn-lt"/>
                <a:cs typeface="Arial" charset="0"/>
              </a:rPr>
            </a:br>
            <a:r>
              <a:rPr lang="en-GB" sz="1000" noProof="1" smtClean="0">
                <a:solidFill>
                  <a:schemeClr val="tx1">
                    <a:lumMod val="75000"/>
                    <a:lumOff val="25000"/>
                  </a:schemeClr>
                </a:solidFill>
                <a:latin typeface="+mn-lt"/>
                <a:cs typeface="Arial" charset="0"/>
              </a:rPr>
              <a:t>på teksten </a:t>
            </a:r>
            <a:br>
              <a:rPr lang="en-GB" sz="1000" noProof="1" smtClean="0">
                <a:solidFill>
                  <a:schemeClr val="tx1">
                    <a:lumMod val="75000"/>
                    <a:lumOff val="25000"/>
                  </a:schemeClr>
                </a:solidFill>
                <a:latin typeface="+mn-lt"/>
                <a:cs typeface="Arial" charset="0"/>
              </a:rPr>
            </a:br>
            <a:r>
              <a:rPr lang="en-GB" sz="1000" noProof="1" smtClean="0">
                <a:solidFill>
                  <a:schemeClr val="tx1">
                    <a:lumMod val="75000"/>
                    <a:lumOff val="25000"/>
                  </a:schemeClr>
                </a:solidFill>
                <a:latin typeface="+mn-lt"/>
                <a:cs typeface="Arial" charset="0"/>
              </a:rPr>
              <a:t>(flere niveauer findes), </a:t>
            </a:r>
            <a:br>
              <a:rPr lang="en-GB" sz="1000" noProof="1" smtClean="0">
                <a:solidFill>
                  <a:schemeClr val="tx1">
                    <a:lumMod val="75000"/>
                    <a:lumOff val="25000"/>
                  </a:schemeClr>
                </a:solidFill>
                <a:latin typeface="+mn-lt"/>
                <a:cs typeface="Arial" charset="0"/>
              </a:rPr>
            </a:br>
            <a:r>
              <a:rPr lang="en-GB" sz="1000" noProof="1" smtClean="0">
                <a:solidFill>
                  <a:schemeClr val="tx1">
                    <a:lumMod val="75000"/>
                    <a:lumOff val="25000"/>
                  </a:schemeClr>
                </a:solidFill>
                <a:latin typeface="+mn-lt"/>
                <a:cs typeface="Arial" charset="0"/>
              </a:rPr>
              <a:t>brug ‘Forøg listeniveau’</a:t>
            </a:r>
          </a:p>
          <a:p>
            <a:pPr algn="r" eaLnBrk="1" hangingPunct="1">
              <a:lnSpc>
                <a:spcPct val="100000"/>
              </a:lnSpc>
            </a:pPr>
            <a:endParaRPr lang="en-GB" sz="1000" noProof="1" smtClean="0">
              <a:solidFill>
                <a:schemeClr val="tx1">
                  <a:lumMod val="75000"/>
                  <a:lumOff val="25000"/>
                </a:schemeClr>
              </a:solidFill>
              <a:latin typeface="+mn-lt"/>
              <a:cs typeface="Arial" charset="0"/>
            </a:endParaRPr>
          </a:p>
          <a:p>
            <a:pPr algn="r" eaLnBrk="1" hangingPunct="1">
              <a:lnSpc>
                <a:spcPct val="100000"/>
              </a:lnSpc>
            </a:pPr>
            <a:endParaRPr lang="en-GB" sz="1000" noProof="1" smtClean="0">
              <a:solidFill>
                <a:schemeClr val="tx1">
                  <a:lumMod val="75000"/>
                  <a:lumOff val="25000"/>
                </a:schemeClr>
              </a:solidFill>
              <a:latin typeface="+mn-lt"/>
              <a:cs typeface="Arial" charset="0"/>
            </a:endParaRPr>
          </a:p>
          <a:p>
            <a:pPr algn="r" eaLnBrk="1" hangingPunct="1">
              <a:lnSpc>
                <a:spcPct val="100000"/>
              </a:lnSpc>
            </a:pPr>
            <a:r>
              <a:rPr lang="en-GB" sz="1000" noProof="1" smtClean="0">
                <a:solidFill>
                  <a:schemeClr val="tx1">
                    <a:lumMod val="75000"/>
                    <a:lumOff val="25000"/>
                  </a:schemeClr>
                </a:solidFill>
                <a:latin typeface="+mn-lt"/>
                <a:cs typeface="Arial" charset="0"/>
              </a:rPr>
              <a:t>For at få venstrestillet tekst uden punktopstilling, brug ‘Formindsk listeniveau’</a:t>
            </a:r>
            <a:endParaRPr lang="en-GB" sz="1000" noProof="1">
              <a:solidFill>
                <a:schemeClr val="tx1">
                  <a:lumMod val="75000"/>
                  <a:lumOff val="25000"/>
                </a:schemeClr>
              </a:solidFill>
              <a:latin typeface="+mn-lt"/>
              <a:cs typeface="Arial" charset="0"/>
            </a:endParaRPr>
          </a:p>
        </p:txBody>
      </p:sp>
      <p:pic>
        <p:nvPicPr>
          <p:cNvPr id="2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8284" y="2207521"/>
            <a:ext cx="45720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ounded Rectangle 20"/>
          <p:cNvSpPr/>
          <p:nvPr userDrawn="1"/>
        </p:nvSpPr>
        <p:spPr>
          <a:xfrm>
            <a:off x="-309684" y="2207521"/>
            <a:ext cx="214465" cy="20697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2400" noProof="1">
              <a:latin typeface="+mn-lt"/>
            </a:endParaRPr>
          </a:p>
        </p:txBody>
      </p:sp>
      <p:pic>
        <p:nvPicPr>
          <p:cNvPr id="23" name="Picture 3"/>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566726" y="2999609"/>
            <a:ext cx="438150" cy="209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ectangle 23"/>
          <p:cNvSpPr/>
          <p:nvPr userDrawn="1"/>
        </p:nvSpPr>
        <p:spPr>
          <a:xfrm>
            <a:off x="-347651" y="2999609"/>
            <a:ext cx="219075" cy="201169"/>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2400" noProof="1">
              <a:latin typeface="+mn-lt"/>
            </a:endParaRPr>
          </a:p>
        </p:txBody>
      </p:sp>
      <p:sp>
        <p:nvSpPr>
          <p:cNvPr id="25" name="Rounded Rectangle 24"/>
          <p:cNvSpPr/>
          <p:nvPr userDrawn="1"/>
        </p:nvSpPr>
        <p:spPr>
          <a:xfrm>
            <a:off x="-562116" y="3002183"/>
            <a:ext cx="214465" cy="20697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2400" noProof="1">
              <a:latin typeface="+mn-lt"/>
            </a:endParaRPr>
          </a:p>
        </p:txBody>
      </p:sp>
      <p:sp>
        <p:nvSpPr>
          <p:cNvPr id="26" name="TextBox 25"/>
          <p:cNvSpPr txBox="1"/>
          <p:nvPr userDrawn="1"/>
        </p:nvSpPr>
        <p:spPr>
          <a:xfrm>
            <a:off x="-1620688" y="766856"/>
            <a:ext cx="1509880" cy="355069"/>
          </a:xfrm>
          <a:prstGeom prst="rect">
            <a:avLst/>
          </a:prstGeom>
          <a:noFill/>
        </p:spPr>
        <p:txBody>
          <a:bodyPr wrap="square" lIns="0" tIns="0" rIns="0" bIns="0" rtlCol="0">
            <a:noAutofit/>
          </a:bodyPr>
          <a:lstStyle/>
          <a:p>
            <a:pPr algn="r">
              <a:lnSpc>
                <a:spcPct val="100000"/>
              </a:lnSpc>
            </a:pPr>
            <a:r>
              <a:rPr lang="en-GB" sz="1000" noProof="1" smtClean="0">
                <a:solidFill>
                  <a:schemeClr val="tx1">
                    <a:lumMod val="75000"/>
                    <a:lumOff val="25000"/>
                  </a:schemeClr>
                </a:solidFill>
              </a:rPr>
              <a:t>Ændr 2. linje i overskriften </a:t>
            </a:r>
            <a:br>
              <a:rPr lang="en-GB" sz="1000" noProof="1" smtClean="0">
                <a:solidFill>
                  <a:schemeClr val="tx1">
                    <a:lumMod val="75000"/>
                    <a:lumOff val="25000"/>
                  </a:schemeClr>
                </a:solidFill>
              </a:rPr>
            </a:br>
            <a:r>
              <a:rPr lang="en-GB" sz="1000" noProof="1" smtClean="0">
                <a:solidFill>
                  <a:schemeClr val="tx1">
                    <a:lumMod val="75000"/>
                    <a:lumOff val="25000"/>
                  </a:schemeClr>
                </a:solidFill>
              </a:rPr>
              <a:t>til AU Passata Light</a:t>
            </a:r>
            <a:endParaRPr lang="en-GB" sz="1000" noProof="1">
              <a:solidFill>
                <a:schemeClr val="tx1">
                  <a:lumMod val="75000"/>
                  <a:lumOff val="25000"/>
                </a:schemeClr>
              </a:solidFill>
            </a:endParaRPr>
          </a:p>
        </p:txBody>
      </p:sp>
      <p:pic>
        <p:nvPicPr>
          <p:cNvPr id="13" name="Billed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53500" y="4407954"/>
            <a:ext cx="792204" cy="511904"/>
          </a:xfrm>
          <a:prstGeom prst="rect">
            <a:avLst/>
          </a:prstGeom>
          <a:solidFill>
            <a:schemeClr val="bg1"/>
          </a:solidFill>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52425" y="1860717"/>
            <a:ext cx="8440739" cy="2233603"/>
          </a:xfrm>
        </p:spPr>
        <p:txBody>
          <a:bodyPr/>
          <a:lstStyle>
            <a:lvl1pPr marL="0" indent="0">
              <a:buFont typeface="Calibri" panose="020F0502020204030204" pitchFamily="34" charset="0"/>
              <a:buChar char="​"/>
              <a:defRPr/>
            </a:lvl1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6" name="Title 5"/>
          <p:cNvSpPr>
            <a:spLocks noGrp="1"/>
          </p:cNvSpPr>
          <p:nvPr>
            <p:ph type="title"/>
          </p:nvPr>
        </p:nvSpPr>
        <p:spPr>
          <a:xfrm>
            <a:off x="352426" y="166688"/>
            <a:ext cx="8440737" cy="574632"/>
          </a:xfrm>
        </p:spPr>
        <p:txBody>
          <a:bodyPr/>
          <a:lstStyle>
            <a:lvl1pPr>
              <a:defRPr/>
            </a:lvl1pPr>
          </a:lstStyle>
          <a:p>
            <a:r>
              <a:rPr lang="en-GB" dirty="0" smtClean="0"/>
              <a:t>Click to edit Master title style</a:t>
            </a:r>
            <a:endParaRPr lang="en-GB" dirty="0"/>
          </a:p>
        </p:txBody>
      </p:sp>
      <p:sp>
        <p:nvSpPr>
          <p:cNvPr id="17" name="Black Rectangle"/>
          <p:cNvSpPr/>
          <p:nvPr userDrawn="1"/>
        </p:nvSpPr>
        <p:spPr>
          <a:xfrm>
            <a:off x="352425" y="919598"/>
            <a:ext cx="736600" cy="4571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0" name="Text Placeholder 9"/>
          <p:cNvSpPr>
            <a:spLocks noGrp="1"/>
          </p:cNvSpPr>
          <p:nvPr>
            <p:ph type="body" sz="quarter" idx="11"/>
          </p:nvPr>
        </p:nvSpPr>
        <p:spPr>
          <a:xfrm>
            <a:off x="352424" y="1131590"/>
            <a:ext cx="8440739" cy="427335"/>
          </a:xfrm>
        </p:spPr>
        <p:txBody>
          <a:bodyPr/>
          <a:lstStyle>
            <a:lvl1pPr marL="0" indent="0">
              <a:spcBef>
                <a:spcPts val="0"/>
              </a:spcBef>
              <a:buFontTx/>
              <a:buNone/>
              <a:defRPr sz="2400"/>
            </a:lvl1pPr>
          </a:lstStyle>
          <a:p>
            <a:pPr lvl="0"/>
            <a:r>
              <a:rPr lang="en-GB" dirty="0" smtClean="0"/>
              <a:t>Click to edit Master text styles</a:t>
            </a:r>
          </a:p>
        </p:txBody>
      </p:sp>
      <p:sp>
        <p:nvSpPr>
          <p:cNvPr id="21" name="Slide Number Placeholder 20"/>
          <p:cNvSpPr>
            <a:spLocks noGrp="1"/>
          </p:cNvSpPr>
          <p:nvPr>
            <p:ph type="sldNum" sz="quarter" idx="12"/>
          </p:nvPr>
        </p:nvSpPr>
        <p:spPr/>
        <p:txBody>
          <a:bodyPr/>
          <a:lstStyle/>
          <a:p>
            <a:pPr>
              <a:defRPr/>
            </a:pPr>
            <a:fld id="{E90C1E0A-682D-40DC-B1EA-26C007FDC330}" type="slidenum">
              <a:rPr lang="en-GB" smtClean="0"/>
              <a:pPr>
                <a:defRPr/>
              </a:pPr>
              <a:t>‹nr.›</a:t>
            </a:fld>
            <a:endParaRPr lang="en-GB" dirty="0"/>
          </a:p>
        </p:txBody>
      </p:sp>
      <p:sp>
        <p:nvSpPr>
          <p:cNvPr id="18" name="TextBox 17"/>
          <p:cNvSpPr txBox="1"/>
          <p:nvPr userDrawn="1"/>
        </p:nvSpPr>
        <p:spPr>
          <a:xfrm>
            <a:off x="-1480584" y="339502"/>
            <a:ext cx="1369776" cy="1077218"/>
          </a:xfrm>
          <a:prstGeom prst="rect">
            <a:avLst/>
          </a:prstGeom>
          <a:noFill/>
        </p:spPr>
        <p:txBody>
          <a:bodyPr wrap="square" lIns="0" tIns="0" rIns="0" bIns="0" rtlCol="0">
            <a:spAutoFit/>
          </a:bodyPr>
          <a:lstStyle/>
          <a:p>
            <a:pPr algn="r">
              <a:lnSpc>
                <a:spcPct val="100000"/>
              </a:lnSpc>
            </a:pPr>
            <a:r>
              <a:rPr lang="en-GB" sz="1000" noProof="1" smtClean="0">
                <a:solidFill>
                  <a:schemeClr val="tx1">
                    <a:lumMod val="75000"/>
                    <a:lumOff val="25000"/>
                  </a:schemeClr>
                </a:solidFill>
              </a:rPr>
              <a:t>Overskrift én</a:t>
            </a:r>
            <a:r>
              <a:rPr lang="en-GB" sz="1000" baseline="0" noProof="1" smtClean="0">
                <a:solidFill>
                  <a:schemeClr val="tx1">
                    <a:lumMod val="75000"/>
                    <a:lumOff val="25000"/>
                  </a:schemeClr>
                </a:solidFill>
              </a:rPr>
              <a:t> linje</a:t>
            </a:r>
            <a:br>
              <a:rPr lang="en-GB" sz="1000" baseline="0" noProof="1" smtClean="0">
                <a:solidFill>
                  <a:schemeClr val="tx1">
                    <a:lumMod val="75000"/>
                    <a:lumOff val="25000"/>
                  </a:schemeClr>
                </a:solidFill>
              </a:rPr>
            </a:br>
            <a:r>
              <a:rPr lang="en-GB" sz="1000" noProof="1" smtClean="0">
                <a:solidFill>
                  <a:schemeClr val="tx1">
                    <a:lumMod val="75000"/>
                    <a:lumOff val="25000"/>
                  </a:schemeClr>
                </a:solidFill>
              </a:rPr>
              <a:t>Bold eller Regular</a:t>
            </a:r>
          </a:p>
          <a:p>
            <a:pPr algn="r">
              <a:lnSpc>
                <a:spcPct val="100000"/>
              </a:lnSpc>
            </a:pPr>
            <a:endParaRPr lang="en-GB" sz="1000" noProof="1" smtClean="0">
              <a:solidFill>
                <a:schemeClr val="tx1">
                  <a:lumMod val="75000"/>
                  <a:lumOff val="25000"/>
                </a:schemeClr>
              </a:solidFill>
            </a:endParaRPr>
          </a:p>
          <a:p>
            <a:pPr algn="r">
              <a:lnSpc>
                <a:spcPct val="100000"/>
              </a:lnSpc>
            </a:pPr>
            <a:endParaRPr lang="en-GB" sz="1000" noProof="1" smtClean="0">
              <a:solidFill>
                <a:schemeClr val="tx1">
                  <a:lumMod val="75000"/>
                  <a:lumOff val="25000"/>
                </a:schemeClr>
              </a:solidFill>
            </a:endParaRPr>
          </a:p>
          <a:p>
            <a:pPr algn="r">
              <a:lnSpc>
                <a:spcPct val="100000"/>
              </a:lnSpc>
            </a:pPr>
            <a:endParaRPr lang="en-GB" sz="1000" noProof="1" smtClean="0">
              <a:solidFill>
                <a:schemeClr val="tx1">
                  <a:lumMod val="75000"/>
                  <a:lumOff val="25000"/>
                </a:schemeClr>
              </a:solidFill>
            </a:endParaRPr>
          </a:p>
          <a:p>
            <a:pPr algn="r">
              <a:lnSpc>
                <a:spcPct val="100000"/>
              </a:lnSpc>
            </a:pPr>
            <a:r>
              <a:rPr lang="en-GB" sz="1000" noProof="1" smtClean="0">
                <a:solidFill>
                  <a:schemeClr val="tx1">
                    <a:lumMod val="75000"/>
                    <a:lumOff val="25000"/>
                  </a:schemeClr>
                </a:solidFill>
              </a:rPr>
              <a:t>Underoverskrift</a:t>
            </a:r>
            <a:r>
              <a:rPr lang="en-GB" sz="1000" baseline="0" noProof="1" smtClean="0">
                <a:solidFill>
                  <a:schemeClr val="tx1">
                    <a:lumMod val="75000"/>
                    <a:lumOff val="25000"/>
                  </a:schemeClr>
                </a:solidFill>
              </a:rPr>
              <a:t> </a:t>
            </a:r>
            <a:br>
              <a:rPr lang="en-GB" sz="1000" baseline="0" noProof="1" smtClean="0">
                <a:solidFill>
                  <a:schemeClr val="tx1">
                    <a:lumMod val="75000"/>
                    <a:lumOff val="25000"/>
                  </a:schemeClr>
                </a:solidFill>
              </a:rPr>
            </a:br>
            <a:r>
              <a:rPr lang="en-GB" sz="1000" baseline="0" noProof="1" smtClean="0">
                <a:solidFill>
                  <a:schemeClr val="tx1">
                    <a:lumMod val="75000"/>
                    <a:lumOff val="25000"/>
                  </a:schemeClr>
                </a:solidFill>
              </a:rPr>
              <a:t>én linje</a:t>
            </a:r>
            <a:r>
              <a:rPr lang="en-GB" sz="1000" noProof="1" smtClean="0">
                <a:solidFill>
                  <a:schemeClr val="tx1">
                    <a:lumMod val="75000"/>
                    <a:lumOff val="25000"/>
                  </a:schemeClr>
                </a:solidFill>
              </a:rPr>
              <a:t> </a:t>
            </a:r>
            <a:endParaRPr lang="en-GB" sz="1000" noProof="1">
              <a:solidFill>
                <a:schemeClr val="tx1">
                  <a:lumMod val="75000"/>
                  <a:lumOff val="25000"/>
                </a:schemeClr>
              </a:solidFill>
            </a:endParaRPr>
          </a:p>
        </p:txBody>
      </p:sp>
      <p:sp>
        <p:nvSpPr>
          <p:cNvPr id="19" name="TextBox 18"/>
          <p:cNvSpPr txBox="1">
            <a:spLocks noChangeArrowheads="1"/>
          </p:cNvSpPr>
          <p:nvPr userDrawn="1"/>
        </p:nvSpPr>
        <p:spPr bwMode="auto">
          <a:xfrm>
            <a:off x="-1764704" y="1564430"/>
            <a:ext cx="1683620"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100000"/>
              </a:lnSpc>
            </a:pPr>
            <a:r>
              <a:rPr lang="en-GB" sz="1000" noProof="0" dirty="0" smtClean="0">
                <a:solidFill>
                  <a:schemeClr val="tx1">
                    <a:lumMod val="75000"/>
                    <a:lumOff val="25000"/>
                  </a:schemeClr>
                </a:solidFill>
                <a:latin typeface="+mn-lt"/>
                <a:cs typeface="Arial" charset="0"/>
              </a:rPr>
              <a:t>For at </a:t>
            </a:r>
            <a:r>
              <a:rPr lang="en-GB" sz="1000" noProof="0" dirty="0" err="1" smtClean="0">
                <a:solidFill>
                  <a:schemeClr val="tx1">
                    <a:lumMod val="75000"/>
                    <a:lumOff val="25000"/>
                  </a:schemeClr>
                </a:solidFill>
                <a:latin typeface="+mn-lt"/>
                <a:cs typeface="Arial" charset="0"/>
              </a:rPr>
              <a:t>få</a:t>
            </a:r>
            <a:r>
              <a:rPr lang="en-GB" sz="1000" noProof="0" dirty="0" smtClean="0">
                <a:solidFill>
                  <a:schemeClr val="tx1">
                    <a:lumMod val="75000"/>
                    <a:lumOff val="25000"/>
                  </a:schemeClr>
                </a:solidFill>
                <a:latin typeface="+mn-lt"/>
                <a:cs typeface="Arial" charset="0"/>
              </a:rPr>
              <a:t> </a:t>
            </a:r>
            <a:r>
              <a:rPr lang="en-GB" sz="1000" noProof="0" dirty="0" err="1" smtClean="0">
                <a:solidFill>
                  <a:schemeClr val="tx1">
                    <a:lumMod val="75000"/>
                    <a:lumOff val="25000"/>
                  </a:schemeClr>
                </a:solidFill>
                <a:latin typeface="+mn-lt"/>
                <a:cs typeface="Arial" charset="0"/>
              </a:rPr>
              <a:t>punktopstilling</a:t>
            </a:r>
            <a:r>
              <a:rPr lang="en-GB" sz="1000" noProof="0" dirty="0" smtClean="0">
                <a:solidFill>
                  <a:schemeClr val="tx1">
                    <a:lumMod val="75000"/>
                    <a:lumOff val="25000"/>
                  </a:schemeClr>
                </a:solidFill>
                <a:latin typeface="+mn-lt"/>
                <a:cs typeface="Arial" charset="0"/>
              </a:rPr>
              <a:t> </a:t>
            </a:r>
            <a:br>
              <a:rPr lang="en-GB" sz="1000" noProof="0" dirty="0" smtClean="0">
                <a:solidFill>
                  <a:schemeClr val="tx1">
                    <a:lumMod val="75000"/>
                    <a:lumOff val="25000"/>
                  </a:schemeClr>
                </a:solidFill>
                <a:latin typeface="+mn-lt"/>
                <a:cs typeface="Arial" charset="0"/>
              </a:rPr>
            </a:br>
            <a:r>
              <a:rPr lang="en-GB" sz="1000" noProof="0" dirty="0" err="1" smtClean="0">
                <a:solidFill>
                  <a:schemeClr val="tx1">
                    <a:lumMod val="75000"/>
                    <a:lumOff val="25000"/>
                  </a:schemeClr>
                </a:solidFill>
                <a:latin typeface="+mn-lt"/>
                <a:cs typeface="Arial" charset="0"/>
              </a:rPr>
              <a:t>på</a:t>
            </a:r>
            <a:r>
              <a:rPr lang="en-GB" sz="1000" noProof="0" dirty="0" smtClean="0">
                <a:solidFill>
                  <a:schemeClr val="tx1">
                    <a:lumMod val="75000"/>
                    <a:lumOff val="25000"/>
                  </a:schemeClr>
                </a:solidFill>
                <a:latin typeface="+mn-lt"/>
                <a:cs typeface="Arial" charset="0"/>
              </a:rPr>
              <a:t> </a:t>
            </a:r>
            <a:r>
              <a:rPr lang="en-GB" sz="1000" noProof="0" dirty="0" err="1" smtClean="0">
                <a:solidFill>
                  <a:schemeClr val="tx1">
                    <a:lumMod val="75000"/>
                    <a:lumOff val="25000"/>
                  </a:schemeClr>
                </a:solidFill>
                <a:latin typeface="+mn-lt"/>
                <a:cs typeface="Arial" charset="0"/>
              </a:rPr>
              <a:t>teksten</a:t>
            </a:r>
            <a:r>
              <a:rPr lang="en-GB" sz="1000" noProof="0" dirty="0" smtClean="0">
                <a:solidFill>
                  <a:schemeClr val="tx1">
                    <a:lumMod val="75000"/>
                    <a:lumOff val="25000"/>
                  </a:schemeClr>
                </a:solidFill>
                <a:latin typeface="+mn-lt"/>
                <a:cs typeface="Arial" charset="0"/>
              </a:rPr>
              <a:t> </a:t>
            </a:r>
            <a:br>
              <a:rPr lang="en-GB" sz="1000" noProof="0" dirty="0" smtClean="0">
                <a:solidFill>
                  <a:schemeClr val="tx1">
                    <a:lumMod val="75000"/>
                    <a:lumOff val="25000"/>
                  </a:schemeClr>
                </a:solidFill>
                <a:latin typeface="+mn-lt"/>
                <a:cs typeface="Arial" charset="0"/>
              </a:rPr>
            </a:br>
            <a:r>
              <a:rPr lang="en-GB" sz="1000" noProof="0" dirty="0" smtClean="0">
                <a:solidFill>
                  <a:schemeClr val="tx1">
                    <a:lumMod val="75000"/>
                    <a:lumOff val="25000"/>
                  </a:schemeClr>
                </a:solidFill>
                <a:latin typeface="+mn-lt"/>
                <a:cs typeface="Arial" charset="0"/>
              </a:rPr>
              <a:t>(</a:t>
            </a:r>
            <a:r>
              <a:rPr lang="en-GB" sz="1000" noProof="0" dirty="0" err="1" smtClean="0">
                <a:solidFill>
                  <a:schemeClr val="tx1">
                    <a:lumMod val="75000"/>
                    <a:lumOff val="25000"/>
                  </a:schemeClr>
                </a:solidFill>
                <a:latin typeface="+mn-lt"/>
                <a:cs typeface="Arial" charset="0"/>
              </a:rPr>
              <a:t>flere</a:t>
            </a:r>
            <a:r>
              <a:rPr lang="en-GB" sz="1000" noProof="0" dirty="0" smtClean="0">
                <a:solidFill>
                  <a:schemeClr val="tx1">
                    <a:lumMod val="75000"/>
                    <a:lumOff val="25000"/>
                  </a:schemeClr>
                </a:solidFill>
                <a:latin typeface="+mn-lt"/>
                <a:cs typeface="Arial" charset="0"/>
              </a:rPr>
              <a:t> </a:t>
            </a:r>
            <a:r>
              <a:rPr lang="en-GB" sz="1000" noProof="0" dirty="0" err="1" smtClean="0">
                <a:solidFill>
                  <a:schemeClr val="tx1">
                    <a:lumMod val="75000"/>
                    <a:lumOff val="25000"/>
                  </a:schemeClr>
                </a:solidFill>
                <a:latin typeface="+mn-lt"/>
                <a:cs typeface="Arial" charset="0"/>
              </a:rPr>
              <a:t>niveauer</a:t>
            </a:r>
            <a:r>
              <a:rPr lang="en-GB" sz="1000" noProof="0" dirty="0" smtClean="0">
                <a:solidFill>
                  <a:schemeClr val="tx1">
                    <a:lumMod val="75000"/>
                    <a:lumOff val="25000"/>
                  </a:schemeClr>
                </a:solidFill>
                <a:latin typeface="+mn-lt"/>
                <a:cs typeface="Arial" charset="0"/>
              </a:rPr>
              <a:t> </a:t>
            </a:r>
            <a:r>
              <a:rPr lang="en-GB" sz="1000" noProof="0" dirty="0" err="1" smtClean="0">
                <a:solidFill>
                  <a:schemeClr val="tx1">
                    <a:lumMod val="75000"/>
                    <a:lumOff val="25000"/>
                  </a:schemeClr>
                </a:solidFill>
                <a:latin typeface="+mn-lt"/>
                <a:cs typeface="Arial" charset="0"/>
              </a:rPr>
              <a:t>findes</a:t>
            </a:r>
            <a:r>
              <a:rPr lang="en-GB" sz="1000" noProof="0" dirty="0" smtClean="0">
                <a:solidFill>
                  <a:schemeClr val="tx1">
                    <a:lumMod val="75000"/>
                    <a:lumOff val="25000"/>
                  </a:schemeClr>
                </a:solidFill>
                <a:latin typeface="+mn-lt"/>
                <a:cs typeface="Arial" charset="0"/>
              </a:rPr>
              <a:t>), </a:t>
            </a:r>
            <a:br>
              <a:rPr lang="en-GB" sz="1000" noProof="0" dirty="0" smtClean="0">
                <a:solidFill>
                  <a:schemeClr val="tx1">
                    <a:lumMod val="75000"/>
                    <a:lumOff val="25000"/>
                  </a:schemeClr>
                </a:solidFill>
                <a:latin typeface="+mn-lt"/>
                <a:cs typeface="Arial" charset="0"/>
              </a:rPr>
            </a:br>
            <a:r>
              <a:rPr lang="en-GB" sz="1000" noProof="0" dirty="0" err="1" smtClean="0">
                <a:solidFill>
                  <a:schemeClr val="tx1">
                    <a:lumMod val="75000"/>
                    <a:lumOff val="25000"/>
                  </a:schemeClr>
                </a:solidFill>
                <a:latin typeface="+mn-lt"/>
                <a:cs typeface="Arial" charset="0"/>
              </a:rPr>
              <a:t>brug</a:t>
            </a:r>
            <a:r>
              <a:rPr lang="en-GB" sz="1000" noProof="0" dirty="0" smtClean="0">
                <a:solidFill>
                  <a:schemeClr val="tx1">
                    <a:lumMod val="75000"/>
                    <a:lumOff val="25000"/>
                  </a:schemeClr>
                </a:solidFill>
                <a:latin typeface="+mn-lt"/>
                <a:cs typeface="Arial" charset="0"/>
              </a:rPr>
              <a:t> ‘</a:t>
            </a:r>
            <a:r>
              <a:rPr lang="en-GB" sz="1000" noProof="0" dirty="0" err="1" smtClean="0">
                <a:solidFill>
                  <a:schemeClr val="tx1">
                    <a:lumMod val="75000"/>
                    <a:lumOff val="25000"/>
                  </a:schemeClr>
                </a:solidFill>
                <a:latin typeface="+mn-lt"/>
                <a:cs typeface="Arial" charset="0"/>
              </a:rPr>
              <a:t>Forøg</a:t>
            </a:r>
            <a:r>
              <a:rPr lang="en-GB" sz="1000" noProof="0" dirty="0" smtClean="0">
                <a:solidFill>
                  <a:schemeClr val="tx1">
                    <a:lumMod val="75000"/>
                    <a:lumOff val="25000"/>
                  </a:schemeClr>
                </a:solidFill>
                <a:latin typeface="+mn-lt"/>
                <a:cs typeface="Arial" charset="0"/>
              </a:rPr>
              <a:t> </a:t>
            </a:r>
            <a:r>
              <a:rPr lang="en-GB" sz="1000" noProof="0" dirty="0" err="1" smtClean="0">
                <a:solidFill>
                  <a:schemeClr val="tx1">
                    <a:lumMod val="75000"/>
                    <a:lumOff val="25000"/>
                  </a:schemeClr>
                </a:solidFill>
                <a:latin typeface="+mn-lt"/>
                <a:cs typeface="Arial" charset="0"/>
              </a:rPr>
              <a:t>listeniveau</a:t>
            </a:r>
            <a:r>
              <a:rPr lang="en-GB" sz="1000" noProof="0" dirty="0" smtClean="0">
                <a:solidFill>
                  <a:schemeClr val="tx1">
                    <a:lumMod val="75000"/>
                    <a:lumOff val="25000"/>
                  </a:schemeClr>
                </a:solidFill>
                <a:latin typeface="+mn-lt"/>
                <a:cs typeface="Arial" charset="0"/>
              </a:rPr>
              <a:t>’</a:t>
            </a:r>
          </a:p>
          <a:p>
            <a:pPr algn="r" eaLnBrk="1" hangingPunct="1">
              <a:lnSpc>
                <a:spcPct val="100000"/>
              </a:lnSpc>
            </a:pPr>
            <a:endParaRPr lang="en-GB" sz="1000" noProof="0" dirty="0" smtClean="0">
              <a:solidFill>
                <a:schemeClr val="tx1">
                  <a:lumMod val="75000"/>
                  <a:lumOff val="25000"/>
                </a:schemeClr>
              </a:solidFill>
              <a:latin typeface="+mn-lt"/>
              <a:cs typeface="Arial" charset="0"/>
            </a:endParaRPr>
          </a:p>
          <a:p>
            <a:pPr algn="r" eaLnBrk="1" hangingPunct="1">
              <a:lnSpc>
                <a:spcPct val="100000"/>
              </a:lnSpc>
            </a:pPr>
            <a:endParaRPr lang="en-GB" sz="1000" noProof="0" dirty="0" smtClean="0">
              <a:solidFill>
                <a:schemeClr val="tx1">
                  <a:lumMod val="75000"/>
                  <a:lumOff val="25000"/>
                </a:schemeClr>
              </a:solidFill>
              <a:latin typeface="+mn-lt"/>
              <a:cs typeface="Arial" charset="0"/>
            </a:endParaRPr>
          </a:p>
          <a:p>
            <a:pPr algn="r" eaLnBrk="1" hangingPunct="1">
              <a:lnSpc>
                <a:spcPct val="100000"/>
              </a:lnSpc>
            </a:pPr>
            <a:r>
              <a:rPr lang="en-GB" sz="1000" noProof="0" dirty="0" smtClean="0">
                <a:solidFill>
                  <a:schemeClr val="tx1">
                    <a:lumMod val="75000"/>
                    <a:lumOff val="25000"/>
                  </a:schemeClr>
                </a:solidFill>
                <a:latin typeface="+mn-lt"/>
                <a:cs typeface="Arial" charset="0"/>
              </a:rPr>
              <a:t>For at </a:t>
            </a:r>
            <a:r>
              <a:rPr lang="en-GB" sz="1000" noProof="0" dirty="0" err="1" smtClean="0">
                <a:solidFill>
                  <a:schemeClr val="tx1">
                    <a:lumMod val="75000"/>
                    <a:lumOff val="25000"/>
                  </a:schemeClr>
                </a:solidFill>
                <a:latin typeface="+mn-lt"/>
                <a:cs typeface="Arial" charset="0"/>
              </a:rPr>
              <a:t>få</a:t>
            </a:r>
            <a:r>
              <a:rPr lang="en-GB" sz="1000" noProof="0" dirty="0" smtClean="0">
                <a:solidFill>
                  <a:schemeClr val="tx1">
                    <a:lumMod val="75000"/>
                    <a:lumOff val="25000"/>
                  </a:schemeClr>
                </a:solidFill>
                <a:latin typeface="+mn-lt"/>
                <a:cs typeface="Arial" charset="0"/>
              </a:rPr>
              <a:t> </a:t>
            </a:r>
            <a:r>
              <a:rPr lang="en-GB" sz="1000" noProof="0" dirty="0" err="1" smtClean="0">
                <a:solidFill>
                  <a:schemeClr val="tx1">
                    <a:lumMod val="75000"/>
                    <a:lumOff val="25000"/>
                  </a:schemeClr>
                </a:solidFill>
                <a:latin typeface="+mn-lt"/>
                <a:cs typeface="Arial" charset="0"/>
              </a:rPr>
              <a:t>venstrestillet</a:t>
            </a:r>
            <a:r>
              <a:rPr lang="en-GB" sz="1000" noProof="0" dirty="0" smtClean="0">
                <a:solidFill>
                  <a:schemeClr val="tx1">
                    <a:lumMod val="75000"/>
                    <a:lumOff val="25000"/>
                  </a:schemeClr>
                </a:solidFill>
                <a:latin typeface="+mn-lt"/>
                <a:cs typeface="Arial" charset="0"/>
              </a:rPr>
              <a:t> </a:t>
            </a:r>
            <a:r>
              <a:rPr lang="en-GB" sz="1000" noProof="0" dirty="0" err="1" smtClean="0">
                <a:solidFill>
                  <a:schemeClr val="tx1">
                    <a:lumMod val="75000"/>
                    <a:lumOff val="25000"/>
                  </a:schemeClr>
                </a:solidFill>
                <a:latin typeface="+mn-lt"/>
                <a:cs typeface="Arial" charset="0"/>
              </a:rPr>
              <a:t>tekst</a:t>
            </a:r>
            <a:r>
              <a:rPr lang="en-GB" sz="1000" noProof="0" dirty="0" smtClean="0">
                <a:solidFill>
                  <a:schemeClr val="tx1">
                    <a:lumMod val="75000"/>
                    <a:lumOff val="25000"/>
                  </a:schemeClr>
                </a:solidFill>
                <a:latin typeface="+mn-lt"/>
                <a:cs typeface="Arial" charset="0"/>
              </a:rPr>
              <a:t> </a:t>
            </a:r>
            <a:r>
              <a:rPr lang="en-GB" sz="1000" noProof="0" dirty="0" err="1" smtClean="0">
                <a:solidFill>
                  <a:schemeClr val="tx1">
                    <a:lumMod val="75000"/>
                    <a:lumOff val="25000"/>
                  </a:schemeClr>
                </a:solidFill>
                <a:latin typeface="+mn-lt"/>
                <a:cs typeface="Arial" charset="0"/>
              </a:rPr>
              <a:t>uden</a:t>
            </a:r>
            <a:r>
              <a:rPr lang="en-GB" sz="1000" noProof="0" dirty="0" smtClean="0">
                <a:solidFill>
                  <a:schemeClr val="tx1">
                    <a:lumMod val="75000"/>
                    <a:lumOff val="25000"/>
                  </a:schemeClr>
                </a:solidFill>
                <a:latin typeface="+mn-lt"/>
                <a:cs typeface="Arial" charset="0"/>
              </a:rPr>
              <a:t> </a:t>
            </a:r>
            <a:r>
              <a:rPr lang="en-GB" sz="1000" noProof="0" dirty="0" err="1" smtClean="0">
                <a:solidFill>
                  <a:schemeClr val="tx1">
                    <a:lumMod val="75000"/>
                    <a:lumOff val="25000"/>
                  </a:schemeClr>
                </a:solidFill>
                <a:latin typeface="+mn-lt"/>
                <a:cs typeface="Arial" charset="0"/>
              </a:rPr>
              <a:t>punktopstilling</a:t>
            </a:r>
            <a:r>
              <a:rPr lang="en-GB" sz="1000" noProof="0" dirty="0" smtClean="0">
                <a:solidFill>
                  <a:schemeClr val="tx1">
                    <a:lumMod val="75000"/>
                    <a:lumOff val="25000"/>
                  </a:schemeClr>
                </a:solidFill>
                <a:latin typeface="+mn-lt"/>
                <a:cs typeface="Arial" charset="0"/>
              </a:rPr>
              <a:t>, </a:t>
            </a:r>
            <a:r>
              <a:rPr lang="en-GB" sz="1000" noProof="0" dirty="0" err="1" smtClean="0">
                <a:solidFill>
                  <a:schemeClr val="tx1">
                    <a:lumMod val="75000"/>
                    <a:lumOff val="25000"/>
                  </a:schemeClr>
                </a:solidFill>
                <a:latin typeface="+mn-lt"/>
                <a:cs typeface="Arial" charset="0"/>
              </a:rPr>
              <a:t>brug</a:t>
            </a:r>
            <a:r>
              <a:rPr lang="en-GB" sz="1000" noProof="0" dirty="0" smtClean="0">
                <a:solidFill>
                  <a:schemeClr val="tx1">
                    <a:lumMod val="75000"/>
                    <a:lumOff val="25000"/>
                  </a:schemeClr>
                </a:solidFill>
                <a:latin typeface="+mn-lt"/>
                <a:cs typeface="Arial" charset="0"/>
              </a:rPr>
              <a:t> ‘</a:t>
            </a:r>
            <a:r>
              <a:rPr lang="en-GB" sz="1000" noProof="0" dirty="0" err="1" smtClean="0">
                <a:solidFill>
                  <a:schemeClr val="tx1">
                    <a:lumMod val="75000"/>
                    <a:lumOff val="25000"/>
                  </a:schemeClr>
                </a:solidFill>
                <a:latin typeface="+mn-lt"/>
                <a:cs typeface="Arial" charset="0"/>
              </a:rPr>
              <a:t>Formindsk</a:t>
            </a:r>
            <a:r>
              <a:rPr lang="en-GB" sz="1000" noProof="0" dirty="0" smtClean="0">
                <a:solidFill>
                  <a:schemeClr val="tx1">
                    <a:lumMod val="75000"/>
                    <a:lumOff val="25000"/>
                  </a:schemeClr>
                </a:solidFill>
                <a:latin typeface="+mn-lt"/>
                <a:cs typeface="Arial" charset="0"/>
              </a:rPr>
              <a:t> </a:t>
            </a:r>
            <a:r>
              <a:rPr lang="en-GB" sz="1000" noProof="0" dirty="0" err="1" smtClean="0">
                <a:solidFill>
                  <a:schemeClr val="tx1">
                    <a:lumMod val="75000"/>
                    <a:lumOff val="25000"/>
                  </a:schemeClr>
                </a:solidFill>
                <a:latin typeface="+mn-lt"/>
                <a:cs typeface="Arial" charset="0"/>
              </a:rPr>
              <a:t>listeniveau</a:t>
            </a:r>
            <a:r>
              <a:rPr lang="en-GB" sz="1000" noProof="0" dirty="0" smtClean="0">
                <a:solidFill>
                  <a:schemeClr val="tx1">
                    <a:lumMod val="75000"/>
                    <a:lumOff val="25000"/>
                  </a:schemeClr>
                </a:solidFill>
                <a:latin typeface="+mn-lt"/>
                <a:cs typeface="Arial" charset="0"/>
              </a:rPr>
              <a:t>’</a:t>
            </a:r>
            <a:endParaRPr lang="en-GB" sz="1000" noProof="0" dirty="0">
              <a:solidFill>
                <a:schemeClr val="tx1">
                  <a:lumMod val="75000"/>
                  <a:lumOff val="25000"/>
                </a:schemeClr>
              </a:solidFill>
              <a:latin typeface="+mn-lt"/>
              <a:cs typeface="Arial" charset="0"/>
            </a:endParaRPr>
          </a:p>
        </p:txBody>
      </p:sp>
      <p:pic>
        <p:nvPicPr>
          <p:cNvPr id="2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8284" y="2207521"/>
            <a:ext cx="45720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ounded Rectangle 22"/>
          <p:cNvSpPr/>
          <p:nvPr userDrawn="1"/>
        </p:nvSpPr>
        <p:spPr>
          <a:xfrm>
            <a:off x="-309684" y="2207521"/>
            <a:ext cx="214465" cy="20697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2400" dirty="0">
              <a:latin typeface="+mn-lt"/>
            </a:endParaRPr>
          </a:p>
        </p:txBody>
      </p:sp>
      <p:pic>
        <p:nvPicPr>
          <p:cNvPr id="24" name="Picture 3"/>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566726" y="2999609"/>
            <a:ext cx="438150" cy="209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Rectangle 24"/>
          <p:cNvSpPr/>
          <p:nvPr userDrawn="1"/>
        </p:nvSpPr>
        <p:spPr>
          <a:xfrm>
            <a:off x="-347651" y="2999609"/>
            <a:ext cx="219075" cy="201169"/>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2400" dirty="0">
              <a:latin typeface="+mn-lt"/>
            </a:endParaRPr>
          </a:p>
        </p:txBody>
      </p:sp>
      <p:sp>
        <p:nvSpPr>
          <p:cNvPr id="26" name="Rounded Rectangle 25"/>
          <p:cNvSpPr/>
          <p:nvPr userDrawn="1"/>
        </p:nvSpPr>
        <p:spPr>
          <a:xfrm>
            <a:off x="-562116" y="3002183"/>
            <a:ext cx="214465" cy="20697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2400" dirty="0">
              <a:latin typeface="+mn-lt"/>
            </a:endParaRPr>
          </a:p>
        </p:txBody>
      </p:sp>
    </p:spTree>
    <p:extLst>
      <p:ext uri="{BB962C8B-B14F-4D97-AF65-F5344CB8AC3E}">
        <p14:creationId xmlns:p14="http://schemas.microsoft.com/office/powerpoint/2010/main" val="399712851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e line title and bullet text">
    <p:spTree>
      <p:nvGrpSpPr>
        <p:cNvPr id="1" name=""/>
        <p:cNvGrpSpPr/>
        <p:nvPr/>
      </p:nvGrpSpPr>
      <p:grpSpPr>
        <a:xfrm>
          <a:off x="0" y="0"/>
          <a:ext cx="0" cy="0"/>
          <a:chOff x="0" y="0"/>
          <a:chExt cx="0" cy="0"/>
        </a:xfrm>
      </p:grpSpPr>
      <p:sp>
        <p:nvSpPr>
          <p:cNvPr id="6" name="Title 5"/>
          <p:cNvSpPr>
            <a:spLocks noGrp="1"/>
          </p:cNvSpPr>
          <p:nvPr>
            <p:ph type="title"/>
          </p:nvPr>
        </p:nvSpPr>
        <p:spPr>
          <a:xfrm>
            <a:off x="352426" y="166688"/>
            <a:ext cx="8440737" cy="574632"/>
          </a:xfrm>
        </p:spPr>
        <p:txBody>
          <a:bodyPr/>
          <a:lstStyle>
            <a:lvl1pPr>
              <a:defRPr/>
            </a:lvl1pPr>
          </a:lstStyle>
          <a:p>
            <a:r>
              <a:rPr lang="en-GB" dirty="0" smtClean="0"/>
              <a:t>Click to edit Master title style</a:t>
            </a:r>
            <a:endParaRPr lang="en-GB" dirty="0"/>
          </a:p>
        </p:txBody>
      </p:sp>
      <p:sp>
        <p:nvSpPr>
          <p:cNvPr id="17" name="Black Rectangle"/>
          <p:cNvSpPr/>
          <p:nvPr userDrawn="1"/>
        </p:nvSpPr>
        <p:spPr>
          <a:xfrm>
            <a:off x="352425" y="919598"/>
            <a:ext cx="736600" cy="4571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1" name="Slide Number Placeholder 20"/>
          <p:cNvSpPr>
            <a:spLocks noGrp="1"/>
          </p:cNvSpPr>
          <p:nvPr>
            <p:ph type="sldNum" sz="quarter" idx="12"/>
          </p:nvPr>
        </p:nvSpPr>
        <p:spPr/>
        <p:txBody>
          <a:bodyPr/>
          <a:lstStyle/>
          <a:p>
            <a:pPr>
              <a:defRPr/>
            </a:pPr>
            <a:fld id="{E90C1E0A-682D-40DC-B1EA-26C007FDC330}" type="slidenum">
              <a:rPr lang="en-GB" smtClean="0"/>
              <a:pPr>
                <a:defRPr/>
              </a:pPr>
              <a:t>‹nr.›</a:t>
            </a:fld>
            <a:endParaRPr lang="en-GB" dirty="0"/>
          </a:p>
        </p:txBody>
      </p:sp>
      <p:sp>
        <p:nvSpPr>
          <p:cNvPr id="4" name="Text Placeholder 3"/>
          <p:cNvSpPr>
            <a:spLocks noGrp="1"/>
          </p:cNvSpPr>
          <p:nvPr>
            <p:ph type="body" sz="quarter" idx="13"/>
          </p:nvPr>
        </p:nvSpPr>
        <p:spPr>
          <a:xfrm>
            <a:off x="346980" y="1149350"/>
            <a:ext cx="8448849" cy="2947988"/>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18" name="TextBox 17"/>
          <p:cNvSpPr txBox="1"/>
          <p:nvPr userDrawn="1"/>
        </p:nvSpPr>
        <p:spPr>
          <a:xfrm>
            <a:off x="-1480584" y="339502"/>
            <a:ext cx="1369776" cy="307777"/>
          </a:xfrm>
          <a:prstGeom prst="rect">
            <a:avLst/>
          </a:prstGeom>
          <a:noFill/>
        </p:spPr>
        <p:txBody>
          <a:bodyPr wrap="square" lIns="0" tIns="0" rIns="0" bIns="0" rtlCol="0">
            <a:spAutoFit/>
          </a:bodyPr>
          <a:lstStyle/>
          <a:p>
            <a:pPr algn="r">
              <a:lnSpc>
                <a:spcPct val="100000"/>
              </a:lnSpc>
            </a:pPr>
            <a:r>
              <a:rPr lang="en-GB" sz="1000" noProof="1" smtClean="0">
                <a:solidFill>
                  <a:schemeClr val="tx1">
                    <a:lumMod val="75000"/>
                    <a:lumOff val="25000"/>
                  </a:schemeClr>
                </a:solidFill>
              </a:rPr>
              <a:t>Overskrift én</a:t>
            </a:r>
            <a:r>
              <a:rPr lang="en-GB" sz="1000" baseline="0" noProof="1" smtClean="0">
                <a:solidFill>
                  <a:schemeClr val="tx1">
                    <a:lumMod val="75000"/>
                    <a:lumOff val="25000"/>
                  </a:schemeClr>
                </a:solidFill>
              </a:rPr>
              <a:t> linje</a:t>
            </a:r>
            <a:br>
              <a:rPr lang="en-GB" sz="1000" baseline="0" noProof="1" smtClean="0">
                <a:solidFill>
                  <a:schemeClr val="tx1">
                    <a:lumMod val="75000"/>
                    <a:lumOff val="25000"/>
                  </a:schemeClr>
                </a:solidFill>
              </a:rPr>
            </a:br>
            <a:r>
              <a:rPr lang="en-GB" sz="1000" noProof="1" smtClean="0">
                <a:solidFill>
                  <a:schemeClr val="tx1">
                    <a:lumMod val="75000"/>
                    <a:lumOff val="25000"/>
                  </a:schemeClr>
                </a:solidFill>
              </a:rPr>
              <a:t>Bold eller Regular</a:t>
            </a:r>
          </a:p>
        </p:txBody>
      </p:sp>
    </p:spTree>
    <p:extLst>
      <p:ext uri="{BB962C8B-B14F-4D97-AF65-F5344CB8AC3E}">
        <p14:creationId xmlns:p14="http://schemas.microsoft.com/office/powerpoint/2010/main" val="404675524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uch text and small picture">
    <p:spTree>
      <p:nvGrpSpPr>
        <p:cNvPr id="1" name=""/>
        <p:cNvGrpSpPr/>
        <p:nvPr/>
      </p:nvGrpSpPr>
      <p:grpSpPr>
        <a:xfrm>
          <a:off x="0" y="0"/>
          <a:ext cx="0" cy="0"/>
          <a:chOff x="0" y="0"/>
          <a:chExt cx="0" cy="0"/>
        </a:xfrm>
      </p:grpSpPr>
      <p:sp>
        <p:nvSpPr>
          <p:cNvPr id="6" name="Title 5"/>
          <p:cNvSpPr>
            <a:spLocks noGrp="1"/>
          </p:cNvSpPr>
          <p:nvPr>
            <p:ph type="title"/>
          </p:nvPr>
        </p:nvSpPr>
        <p:spPr>
          <a:xfrm>
            <a:off x="352427" y="166687"/>
            <a:ext cx="5227685" cy="478119"/>
          </a:xfrm>
        </p:spPr>
        <p:txBody>
          <a:bodyPr/>
          <a:lstStyle>
            <a:lvl1pPr>
              <a:defRPr sz="2400" b="0" cap="none" baseline="0"/>
            </a:lvl1pPr>
          </a:lstStyle>
          <a:p>
            <a:r>
              <a:rPr lang="en-GB" dirty="0" smtClean="0"/>
              <a:t>Click to edit Master title style</a:t>
            </a:r>
            <a:endParaRPr lang="en-GB" dirty="0"/>
          </a:p>
        </p:txBody>
      </p:sp>
      <p:sp>
        <p:nvSpPr>
          <p:cNvPr id="21" name="Slide Number Placeholder 20"/>
          <p:cNvSpPr>
            <a:spLocks noGrp="1"/>
          </p:cNvSpPr>
          <p:nvPr>
            <p:ph type="sldNum" sz="quarter" idx="12"/>
          </p:nvPr>
        </p:nvSpPr>
        <p:spPr/>
        <p:txBody>
          <a:bodyPr/>
          <a:lstStyle/>
          <a:p>
            <a:pPr>
              <a:defRPr/>
            </a:pPr>
            <a:fld id="{E90C1E0A-682D-40DC-B1EA-26C007FDC330}" type="slidenum">
              <a:rPr lang="en-GB" smtClean="0"/>
              <a:pPr>
                <a:defRPr/>
              </a:pPr>
              <a:t>‹nr.›</a:t>
            </a:fld>
            <a:endParaRPr lang="en-GB" dirty="0"/>
          </a:p>
        </p:txBody>
      </p:sp>
      <p:sp>
        <p:nvSpPr>
          <p:cNvPr id="7" name="Picture Placeholder 6"/>
          <p:cNvSpPr>
            <a:spLocks noGrp="1"/>
          </p:cNvSpPr>
          <p:nvPr>
            <p:ph type="pic" sz="quarter" idx="13"/>
          </p:nvPr>
        </p:nvSpPr>
        <p:spPr>
          <a:xfrm>
            <a:off x="5832475" y="355450"/>
            <a:ext cx="2960688" cy="3741888"/>
          </a:xfrm>
        </p:spPr>
        <p:txBody>
          <a:bodyPr/>
          <a:lstStyle>
            <a:lvl1pPr marL="0" indent="0">
              <a:buNone/>
              <a:defRPr/>
            </a:lvl1pPr>
          </a:lstStyle>
          <a:p>
            <a:r>
              <a:rPr lang="en-US" smtClean="0"/>
              <a:t>Click icon to add picture</a:t>
            </a:r>
            <a:endParaRPr lang="da-DK" dirty="0"/>
          </a:p>
        </p:txBody>
      </p:sp>
      <p:sp>
        <p:nvSpPr>
          <p:cNvPr id="10" name="Text Placeholder 9"/>
          <p:cNvSpPr>
            <a:spLocks noGrp="1"/>
          </p:cNvSpPr>
          <p:nvPr>
            <p:ph type="body" sz="quarter" idx="14"/>
          </p:nvPr>
        </p:nvSpPr>
        <p:spPr>
          <a:xfrm>
            <a:off x="352424" y="891894"/>
            <a:ext cx="5227687" cy="3205444"/>
          </a:xfrm>
        </p:spPr>
        <p:txBody>
          <a:bodyPr/>
          <a:lstStyle>
            <a:lvl1pPr marL="0" indent="0">
              <a:buFont typeface="Calibri" panose="020F0502020204030204" pitchFamily="34" charset="0"/>
              <a:buChar char="​"/>
              <a:defRPr/>
            </a:lvl1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17" name="TextBox 17"/>
          <p:cNvSpPr txBox="1">
            <a:spLocks noChangeArrowheads="1"/>
          </p:cNvSpPr>
          <p:nvPr userDrawn="1"/>
        </p:nvSpPr>
        <p:spPr bwMode="auto">
          <a:xfrm>
            <a:off x="-1764704" y="915566"/>
            <a:ext cx="1683620"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100000"/>
              </a:lnSpc>
            </a:pPr>
            <a:r>
              <a:rPr lang="en-GB" sz="1000" noProof="0" dirty="0" smtClean="0">
                <a:solidFill>
                  <a:schemeClr val="tx1">
                    <a:lumMod val="75000"/>
                    <a:lumOff val="25000"/>
                  </a:schemeClr>
                </a:solidFill>
                <a:latin typeface="+mn-lt"/>
                <a:cs typeface="Arial" charset="0"/>
              </a:rPr>
              <a:t>For at </a:t>
            </a:r>
            <a:r>
              <a:rPr lang="en-GB" sz="1000" noProof="0" dirty="0" err="1" smtClean="0">
                <a:solidFill>
                  <a:schemeClr val="tx1">
                    <a:lumMod val="75000"/>
                    <a:lumOff val="25000"/>
                  </a:schemeClr>
                </a:solidFill>
                <a:latin typeface="+mn-lt"/>
                <a:cs typeface="Arial" charset="0"/>
              </a:rPr>
              <a:t>få</a:t>
            </a:r>
            <a:r>
              <a:rPr lang="en-GB" sz="1000" noProof="0" dirty="0" smtClean="0">
                <a:solidFill>
                  <a:schemeClr val="tx1">
                    <a:lumMod val="75000"/>
                    <a:lumOff val="25000"/>
                  </a:schemeClr>
                </a:solidFill>
                <a:latin typeface="+mn-lt"/>
                <a:cs typeface="Arial" charset="0"/>
              </a:rPr>
              <a:t> </a:t>
            </a:r>
            <a:r>
              <a:rPr lang="en-GB" sz="1000" noProof="0" dirty="0" err="1" smtClean="0">
                <a:solidFill>
                  <a:schemeClr val="tx1">
                    <a:lumMod val="75000"/>
                    <a:lumOff val="25000"/>
                  </a:schemeClr>
                </a:solidFill>
                <a:latin typeface="+mn-lt"/>
                <a:cs typeface="Arial" charset="0"/>
              </a:rPr>
              <a:t>punktopstilling</a:t>
            </a:r>
            <a:r>
              <a:rPr lang="en-GB" sz="1000" noProof="0" dirty="0" smtClean="0">
                <a:solidFill>
                  <a:schemeClr val="tx1">
                    <a:lumMod val="75000"/>
                    <a:lumOff val="25000"/>
                  </a:schemeClr>
                </a:solidFill>
                <a:latin typeface="+mn-lt"/>
                <a:cs typeface="Arial" charset="0"/>
              </a:rPr>
              <a:t> </a:t>
            </a:r>
            <a:br>
              <a:rPr lang="en-GB" sz="1000" noProof="0" dirty="0" smtClean="0">
                <a:solidFill>
                  <a:schemeClr val="tx1">
                    <a:lumMod val="75000"/>
                    <a:lumOff val="25000"/>
                  </a:schemeClr>
                </a:solidFill>
                <a:latin typeface="+mn-lt"/>
                <a:cs typeface="Arial" charset="0"/>
              </a:rPr>
            </a:br>
            <a:r>
              <a:rPr lang="en-GB" sz="1000" noProof="0" dirty="0" err="1" smtClean="0">
                <a:solidFill>
                  <a:schemeClr val="tx1">
                    <a:lumMod val="75000"/>
                    <a:lumOff val="25000"/>
                  </a:schemeClr>
                </a:solidFill>
                <a:latin typeface="+mn-lt"/>
                <a:cs typeface="Arial" charset="0"/>
              </a:rPr>
              <a:t>på</a:t>
            </a:r>
            <a:r>
              <a:rPr lang="en-GB" sz="1000" noProof="0" dirty="0" smtClean="0">
                <a:solidFill>
                  <a:schemeClr val="tx1">
                    <a:lumMod val="75000"/>
                    <a:lumOff val="25000"/>
                  </a:schemeClr>
                </a:solidFill>
                <a:latin typeface="+mn-lt"/>
                <a:cs typeface="Arial" charset="0"/>
              </a:rPr>
              <a:t> </a:t>
            </a:r>
            <a:r>
              <a:rPr lang="en-GB" sz="1000" noProof="0" dirty="0" err="1" smtClean="0">
                <a:solidFill>
                  <a:schemeClr val="tx1">
                    <a:lumMod val="75000"/>
                    <a:lumOff val="25000"/>
                  </a:schemeClr>
                </a:solidFill>
                <a:latin typeface="+mn-lt"/>
                <a:cs typeface="Arial" charset="0"/>
              </a:rPr>
              <a:t>teksten</a:t>
            </a:r>
            <a:r>
              <a:rPr lang="en-GB" sz="1000" noProof="0" dirty="0" smtClean="0">
                <a:solidFill>
                  <a:schemeClr val="tx1">
                    <a:lumMod val="75000"/>
                    <a:lumOff val="25000"/>
                  </a:schemeClr>
                </a:solidFill>
                <a:latin typeface="+mn-lt"/>
                <a:cs typeface="Arial" charset="0"/>
              </a:rPr>
              <a:t> </a:t>
            </a:r>
            <a:br>
              <a:rPr lang="en-GB" sz="1000" noProof="0" dirty="0" smtClean="0">
                <a:solidFill>
                  <a:schemeClr val="tx1">
                    <a:lumMod val="75000"/>
                    <a:lumOff val="25000"/>
                  </a:schemeClr>
                </a:solidFill>
                <a:latin typeface="+mn-lt"/>
                <a:cs typeface="Arial" charset="0"/>
              </a:rPr>
            </a:br>
            <a:r>
              <a:rPr lang="en-GB" sz="1000" noProof="0" dirty="0" smtClean="0">
                <a:solidFill>
                  <a:schemeClr val="tx1">
                    <a:lumMod val="75000"/>
                    <a:lumOff val="25000"/>
                  </a:schemeClr>
                </a:solidFill>
                <a:latin typeface="+mn-lt"/>
                <a:cs typeface="Arial" charset="0"/>
              </a:rPr>
              <a:t>(</a:t>
            </a:r>
            <a:r>
              <a:rPr lang="en-GB" sz="1000" noProof="0" dirty="0" err="1" smtClean="0">
                <a:solidFill>
                  <a:schemeClr val="tx1">
                    <a:lumMod val="75000"/>
                    <a:lumOff val="25000"/>
                  </a:schemeClr>
                </a:solidFill>
                <a:latin typeface="+mn-lt"/>
                <a:cs typeface="Arial" charset="0"/>
              </a:rPr>
              <a:t>flere</a:t>
            </a:r>
            <a:r>
              <a:rPr lang="en-GB" sz="1000" noProof="0" dirty="0" smtClean="0">
                <a:solidFill>
                  <a:schemeClr val="tx1">
                    <a:lumMod val="75000"/>
                    <a:lumOff val="25000"/>
                  </a:schemeClr>
                </a:solidFill>
                <a:latin typeface="+mn-lt"/>
                <a:cs typeface="Arial" charset="0"/>
              </a:rPr>
              <a:t> </a:t>
            </a:r>
            <a:r>
              <a:rPr lang="en-GB" sz="1000" noProof="0" dirty="0" err="1" smtClean="0">
                <a:solidFill>
                  <a:schemeClr val="tx1">
                    <a:lumMod val="75000"/>
                    <a:lumOff val="25000"/>
                  </a:schemeClr>
                </a:solidFill>
                <a:latin typeface="+mn-lt"/>
                <a:cs typeface="Arial" charset="0"/>
              </a:rPr>
              <a:t>niveauer</a:t>
            </a:r>
            <a:r>
              <a:rPr lang="en-GB" sz="1000" noProof="0" dirty="0" smtClean="0">
                <a:solidFill>
                  <a:schemeClr val="tx1">
                    <a:lumMod val="75000"/>
                    <a:lumOff val="25000"/>
                  </a:schemeClr>
                </a:solidFill>
                <a:latin typeface="+mn-lt"/>
                <a:cs typeface="Arial" charset="0"/>
              </a:rPr>
              <a:t> </a:t>
            </a:r>
            <a:r>
              <a:rPr lang="en-GB" sz="1000" noProof="0" dirty="0" err="1" smtClean="0">
                <a:solidFill>
                  <a:schemeClr val="tx1">
                    <a:lumMod val="75000"/>
                    <a:lumOff val="25000"/>
                  </a:schemeClr>
                </a:solidFill>
                <a:latin typeface="+mn-lt"/>
                <a:cs typeface="Arial" charset="0"/>
              </a:rPr>
              <a:t>findes</a:t>
            </a:r>
            <a:r>
              <a:rPr lang="en-GB" sz="1000" noProof="0" dirty="0" smtClean="0">
                <a:solidFill>
                  <a:schemeClr val="tx1">
                    <a:lumMod val="75000"/>
                    <a:lumOff val="25000"/>
                  </a:schemeClr>
                </a:solidFill>
                <a:latin typeface="+mn-lt"/>
                <a:cs typeface="Arial" charset="0"/>
              </a:rPr>
              <a:t>), </a:t>
            </a:r>
            <a:br>
              <a:rPr lang="en-GB" sz="1000" noProof="0" dirty="0" smtClean="0">
                <a:solidFill>
                  <a:schemeClr val="tx1">
                    <a:lumMod val="75000"/>
                    <a:lumOff val="25000"/>
                  </a:schemeClr>
                </a:solidFill>
                <a:latin typeface="+mn-lt"/>
                <a:cs typeface="Arial" charset="0"/>
              </a:rPr>
            </a:br>
            <a:r>
              <a:rPr lang="en-GB" sz="1000" noProof="0" dirty="0" err="1" smtClean="0">
                <a:solidFill>
                  <a:schemeClr val="tx1">
                    <a:lumMod val="75000"/>
                    <a:lumOff val="25000"/>
                  </a:schemeClr>
                </a:solidFill>
                <a:latin typeface="+mn-lt"/>
                <a:cs typeface="Arial" charset="0"/>
              </a:rPr>
              <a:t>brug</a:t>
            </a:r>
            <a:r>
              <a:rPr lang="en-GB" sz="1000" noProof="0" dirty="0" smtClean="0">
                <a:solidFill>
                  <a:schemeClr val="tx1">
                    <a:lumMod val="75000"/>
                    <a:lumOff val="25000"/>
                  </a:schemeClr>
                </a:solidFill>
                <a:latin typeface="+mn-lt"/>
                <a:cs typeface="Arial" charset="0"/>
              </a:rPr>
              <a:t> ‘</a:t>
            </a:r>
            <a:r>
              <a:rPr lang="en-GB" sz="1000" noProof="0" dirty="0" err="1" smtClean="0">
                <a:solidFill>
                  <a:schemeClr val="tx1">
                    <a:lumMod val="75000"/>
                    <a:lumOff val="25000"/>
                  </a:schemeClr>
                </a:solidFill>
                <a:latin typeface="+mn-lt"/>
                <a:cs typeface="Arial" charset="0"/>
              </a:rPr>
              <a:t>Forøg</a:t>
            </a:r>
            <a:r>
              <a:rPr lang="en-GB" sz="1000" noProof="0" dirty="0" smtClean="0">
                <a:solidFill>
                  <a:schemeClr val="tx1">
                    <a:lumMod val="75000"/>
                    <a:lumOff val="25000"/>
                  </a:schemeClr>
                </a:solidFill>
                <a:latin typeface="+mn-lt"/>
                <a:cs typeface="Arial" charset="0"/>
              </a:rPr>
              <a:t> </a:t>
            </a:r>
            <a:r>
              <a:rPr lang="en-GB" sz="1000" noProof="0" dirty="0" err="1" smtClean="0">
                <a:solidFill>
                  <a:schemeClr val="tx1">
                    <a:lumMod val="75000"/>
                    <a:lumOff val="25000"/>
                  </a:schemeClr>
                </a:solidFill>
                <a:latin typeface="+mn-lt"/>
                <a:cs typeface="Arial" charset="0"/>
              </a:rPr>
              <a:t>listeniveau</a:t>
            </a:r>
            <a:r>
              <a:rPr lang="en-GB" sz="1000" noProof="0" dirty="0" smtClean="0">
                <a:solidFill>
                  <a:schemeClr val="tx1">
                    <a:lumMod val="75000"/>
                    <a:lumOff val="25000"/>
                  </a:schemeClr>
                </a:solidFill>
                <a:latin typeface="+mn-lt"/>
                <a:cs typeface="Arial" charset="0"/>
              </a:rPr>
              <a:t>’</a:t>
            </a:r>
          </a:p>
          <a:p>
            <a:pPr algn="r" eaLnBrk="1" hangingPunct="1">
              <a:lnSpc>
                <a:spcPct val="100000"/>
              </a:lnSpc>
            </a:pPr>
            <a:endParaRPr lang="en-GB" sz="1000" noProof="0" dirty="0" smtClean="0">
              <a:solidFill>
                <a:schemeClr val="tx1">
                  <a:lumMod val="75000"/>
                  <a:lumOff val="25000"/>
                </a:schemeClr>
              </a:solidFill>
              <a:latin typeface="+mn-lt"/>
              <a:cs typeface="Arial" charset="0"/>
            </a:endParaRPr>
          </a:p>
          <a:p>
            <a:pPr algn="r" eaLnBrk="1" hangingPunct="1">
              <a:lnSpc>
                <a:spcPct val="100000"/>
              </a:lnSpc>
            </a:pPr>
            <a:endParaRPr lang="en-GB" sz="1000" noProof="0" dirty="0" smtClean="0">
              <a:solidFill>
                <a:schemeClr val="tx1">
                  <a:lumMod val="75000"/>
                  <a:lumOff val="25000"/>
                </a:schemeClr>
              </a:solidFill>
              <a:latin typeface="+mn-lt"/>
              <a:cs typeface="Arial" charset="0"/>
            </a:endParaRPr>
          </a:p>
          <a:p>
            <a:pPr algn="r" eaLnBrk="1" hangingPunct="1">
              <a:lnSpc>
                <a:spcPct val="100000"/>
              </a:lnSpc>
            </a:pPr>
            <a:r>
              <a:rPr lang="en-GB" sz="1000" noProof="0" dirty="0" smtClean="0">
                <a:solidFill>
                  <a:schemeClr val="tx1">
                    <a:lumMod val="75000"/>
                    <a:lumOff val="25000"/>
                  </a:schemeClr>
                </a:solidFill>
                <a:latin typeface="+mn-lt"/>
                <a:cs typeface="Arial" charset="0"/>
              </a:rPr>
              <a:t>For at </a:t>
            </a:r>
            <a:r>
              <a:rPr lang="en-GB" sz="1000" noProof="0" dirty="0" err="1" smtClean="0">
                <a:solidFill>
                  <a:schemeClr val="tx1">
                    <a:lumMod val="75000"/>
                    <a:lumOff val="25000"/>
                  </a:schemeClr>
                </a:solidFill>
                <a:latin typeface="+mn-lt"/>
                <a:cs typeface="Arial" charset="0"/>
              </a:rPr>
              <a:t>få</a:t>
            </a:r>
            <a:r>
              <a:rPr lang="en-GB" sz="1000" noProof="0" dirty="0" smtClean="0">
                <a:solidFill>
                  <a:schemeClr val="tx1">
                    <a:lumMod val="75000"/>
                    <a:lumOff val="25000"/>
                  </a:schemeClr>
                </a:solidFill>
                <a:latin typeface="+mn-lt"/>
                <a:cs typeface="Arial" charset="0"/>
              </a:rPr>
              <a:t> </a:t>
            </a:r>
            <a:r>
              <a:rPr lang="en-GB" sz="1000" noProof="0" dirty="0" err="1" smtClean="0">
                <a:solidFill>
                  <a:schemeClr val="tx1">
                    <a:lumMod val="75000"/>
                    <a:lumOff val="25000"/>
                  </a:schemeClr>
                </a:solidFill>
                <a:latin typeface="+mn-lt"/>
                <a:cs typeface="Arial" charset="0"/>
              </a:rPr>
              <a:t>venstrestillet</a:t>
            </a:r>
            <a:r>
              <a:rPr lang="en-GB" sz="1000" noProof="0" dirty="0" smtClean="0">
                <a:solidFill>
                  <a:schemeClr val="tx1">
                    <a:lumMod val="75000"/>
                    <a:lumOff val="25000"/>
                  </a:schemeClr>
                </a:solidFill>
                <a:latin typeface="+mn-lt"/>
                <a:cs typeface="Arial" charset="0"/>
              </a:rPr>
              <a:t> </a:t>
            </a:r>
            <a:r>
              <a:rPr lang="en-GB" sz="1000" noProof="0" dirty="0" err="1" smtClean="0">
                <a:solidFill>
                  <a:schemeClr val="tx1">
                    <a:lumMod val="75000"/>
                    <a:lumOff val="25000"/>
                  </a:schemeClr>
                </a:solidFill>
                <a:latin typeface="+mn-lt"/>
                <a:cs typeface="Arial" charset="0"/>
              </a:rPr>
              <a:t>tekst</a:t>
            </a:r>
            <a:r>
              <a:rPr lang="en-GB" sz="1000" noProof="0" dirty="0" smtClean="0">
                <a:solidFill>
                  <a:schemeClr val="tx1">
                    <a:lumMod val="75000"/>
                    <a:lumOff val="25000"/>
                  </a:schemeClr>
                </a:solidFill>
                <a:latin typeface="+mn-lt"/>
                <a:cs typeface="Arial" charset="0"/>
              </a:rPr>
              <a:t> </a:t>
            </a:r>
            <a:r>
              <a:rPr lang="en-GB" sz="1000" noProof="0" dirty="0" err="1" smtClean="0">
                <a:solidFill>
                  <a:schemeClr val="tx1">
                    <a:lumMod val="75000"/>
                    <a:lumOff val="25000"/>
                  </a:schemeClr>
                </a:solidFill>
                <a:latin typeface="+mn-lt"/>
                <a:cs typeface="Arial" charset="0"/>
              </a:rPr>
              <a:t>uden</a:t>
            </a:r>
            <a:r>
              <a:rPr lang="en-GB" sz="1000" noProof="0" dirty="0" smtClean="0">
                <a:solidFill>
                  <a:schemeClr val="tx1">
                    <a:lumMod val="75000"/>
                    <a:lumOff val="25000"/>
                  </a:schemeClr>
                </a:solidFill>
                <a:latin typeface="+mn-lt"/>
                <a:cs typeface="Arial" charset="0"/>
              </a:rPr>
              <a:t> </a:t>
            </a:r>
            <a:r>
              <a:rPr lang="en-GB" sz="1000" noProof="0" dirty="0" err="1" smtClean="0">
                <a:solidFill>
                  <a:schemeClr val="tx1">
                    <a:lumMod val="75000"/>
                    <a:lumOff val="25000"/>
                  </a:schemeClr>
                </a:solidFill>
                <a:latin typeface="+mn-lt"/>
                <a:cs typeface="Arial" charset="0"/>
              </a:rPr>
              <a:t>punktopstilling</a:t>
            </a:r>
            <a:r>
              <a:rPr lang="en-GB" sz="1000" noProof="0" dirty="0" smtClean="0">
                <a:solidFill>
                  <a:schemeClr val="tx1">
                    <a:lumMod val="75000"/>
                    <a:lumOff val="25000"/>
                  </a:schemeClr>
                </a:solidFill>
                <a:latin typeface="+mn-lt"/>
                <a:cs typeface="Arial" charset="0"/>
              </a:rPr>
              <a:t>, </a:t>
            </a:r>
            <a:r>
              <a:rPr lang="en-GB" sz="1000" noProof="0" dirty="0" err="1" smtClean="0">
                <a:solidFill>
                  <a:schemeClr val="tx1">
                    <a:lumMod val="75000"/>
                    <a:lumOff val="25000"/>
                  </a:schemeClr>
                </a:solidFill>
                <a:latin typeface="+mn-lt"/>
                <a:cs typeface="Arial" charset="0"/>
              </a:rPr>
              <a:t>brug</a:t>
            </a:r>
            <a:r>
              <a:rPr lang="en-GB" sz="1000" noProof="0" dirty="0" smtClean="0">
                <a:solidFill>
                  <a:schemeClr val="tx1">
                    <a:lumMod val="75000"/>
                    <a:lumOff val="25000"/>
                  </a:schemeClr>
                </a:solidFill>
                <a:latin typeface="+mn-lt"/>
                <a:cs typeface="Arial" charset="0"/>
              </a:rPr>
              <a:t> ‘</a:t>
            </a:r>
            <a:r>
              <a:rPr lang="en-GB" sz="1000" noProof="0" dirty="0" err="1" smtClean="0">
                <a:solidFill>
                  <a:schemeClr val="tx1">
                    <a:lumMod val="75000"/>
                    <a:lumOff val="25000"/>
                  </a:schemeClr>
                </a:solidFill>
                <a:latin typeface="+mn-lt"/>
                <a:cs typeface="Arial" charset="0"/>
              </a:rPr>
              <a:t>Formindsk</a:t>
            </a:r>
            <a:r>
              <a:rPr lang="en-GB" sz="1000" noProof="0" dirty="0" smtClean="0">
                <a:solidFill>
                  <a:schemeClr val="tx1">
                    <a:lumMod val="75000"/>
                    <a:lumOff val="25000"/>
                  </a:schemeClr>
                </a:solidFill>
                <a:latin typeface="+mn-lt"/>
                <a:cs typeface="Arial" charset="0"/>
              </a:rPr>
              <a:t> </a:t>
            </a:r>
            <a:r>
              <a:rPr lang="en-GB" sz="1000" noProof="0" dirty="0" err="1" smtClean="0">
                <a:solidFill>
                  <a:schemeClr val="tx1">
                    <a:lumMod val="75000"/>
                    <a:lumOff val="25000"/>
                  </a:schemeClr>
                </a:solidFill>
                <a:latin typeface="+mn-lt"/>
                <a:cs typeface="Arial" charset="0"/>
              </a:rPr>
              <a:t>listeniveau</a:t>
            </a:r>
            <a:r>
              <a:rPr lang="en-GB" sz="1000" noProof="0" dirty="0" smtClean="0">
                <a:solidFill>
                  <a:schemeClr val="tx1">
                    <a:lumMod val="75000"/>
                    <a:lumOff val="25000"/>
                  </a:schemeClr>
                </a:solidFill>
                <a:latin typeface="+mn-lt"/>
                <a:cs typeface="Arial" charset="0"/>
              </a:rPr>
              <a:t>’</a:t>
            </a:r>
            <a:endParaRPr lang="en-GB" sz="1000" noProof="0" dirty="0">
              <a:solidFill>
                <a:schemeClr val="tx1">
                  <a:lumMod val="75000"/>
                  <a:lumOff val="25000"/>
                </a:schemeClr>
              </a:solidFill>
              <a:latin typeface="+mn-lt"/>
              <a:cs typeface="Arial" charset="0"/>
            </a:endParaRPr>
          </a:p>
        </p:txBody>
      </p:sp>
      <p:pic>
        <p:nvPicPr>
          <p:cNvPr id="1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8284" y="1558657"/>
            <a:ext cx="45720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ounded Rectangle 18"/>
          <p:cNvSpPr/>
          <p:nvPr userDrawn="1"/>
        </p:nvSpPr>
        <p:spPr>
          <a:xfrm>
            <a:off x="-309684" y="1558657"/>
            <a:ext cx="214465" cy="20697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2400" dirty="0">
              <a:latin typeface="+mn-lt"/>
            </a:endParaRPr>
          </a:p>
        </p:txBody>
      </p:sp>
      <p:pic>
        <p:nvPicPr>
          <p:cNvPr id="20" name="Picture 3"/>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566726" y="2350745"/>
            <a:ext cx="438150" cy="209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ectangle 22"/>
          <p:cNvSpPr/>
          <p:nvPr userDrawn="1"/>
        </p:nvSpPr>
        <p:spPr>
          <a:xfrm>
            <a:off x="-347651" y="2350745"/>
            <a:ext cx="219075" cy="201169"/>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2400" dirty="0">
              <a:latin typeface="+mn-lt"/>
            </a:endParaRPr>
          </a:p>
        </p:txBody>
      </p:sp>
      <p:sp>
        <p:nvSpPr>
          <p:cNvPr id="24" name="Rounded Rectangle 23"/>
          <p:cNvSpPr/>
          <p:nvPr userDrawn="1"/>
        </p:nvSpPr>
        <p:spPr>
          <a:xfrm>
            <a:off x="-562116" y="2353319"/>
            <a:ext cx="214465" cy="20697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2400" dirty="0">
              <a:latin typeface="+mn-lt"/>
            </a:endParaRPr>
          </a:p>
        </p:txBody>
      </p:sp>
      <p:sp>
        <p:nvSpPr>
          <p:cNvPr id="25" name="TextBox 24"/>
          <p:cNvSpPr txBox="1"/>
          <p:nvPr userDrawn="1"/>
        </p:nvSpPr>
        <p:spPr>
          <a:xfrm>
            <a:off x="-1480584" y="339502"/>
            <a:ext cx="1369776" cy="307777"/>
          </a:xfrm>
          <a:prstGeom prst="rect">
            <a:avLst/>
          </a:prstGeom>
          <a:noFill/>
        </p:spPr>
        <p:txBody>
          <a:bodyPr wrap="square" lIns="0" tIns="0" rIns="0" bIns="0" rtlCol="0">
            <a:spAutoFit/>
          </a:bodyPr>
          <a:lstStyle/>
          <a:p>
            <a:pPr algn="r">
              <a:lnSpc>
                <a:spcPct val="100000"/>
              </a:lnSpc>
            </a:pPr>
            <a:r>
              <a:rPr lang="en-GB" sz="1000" noProof="1" smtClean="0">
                <a:solidFill>
                  <a:schemeClr val="tx1">
                    <a:lumMod val="75000"/>
                    <a:lumOff val="25000"/>
                  </a:schemeClr>
                </a:solidFill>
              </a:rPr>
              <a:t>Overskrift </a:t>
            </a:r>
            <a:br>
              <a:rPr lang="en-GB" sz="1000" noProof="1" smtClean="0">
                <a:solidFill>
                  <a:schemeClr val="tx1">
                    <a:lumMod val="75000"/>
                    <a:lumOff val="25000"/>
                  </a:schemeClr>
                </a:solidFill>
              </a:rPr>
            </a:br>
            <a:r>
              <a:rPr lang="en-GB" sz="1000" noProof="1" smtClean="0">
                <a:solidFill>
                  <a:schemeClr val="tx1">
                    <a:lumMod val="75000"/>
                    <a:lumOff val="25000"/>
                  </a:schemeClr>
                </a:solidFill>
              </a:rPr>
              <a:t>MAKS. én</a:t>
            </a:r>
            <a:r>
              <a:rPr lang="en-GB" sz="1000" baseline="0" noProof="1" smtClean="0">
                <a:solidFill>
                  <a:schemeClr val="tx1">
                    <a:lumMod val="75000"/>
                    <a:lumOff val="25000"/>
                  </a:schemeClr>
                </a:solidFill>
              </a:rPr>
              <a:t> linje</a:t>
            </a:r>
            <a:endParaRPr lang="en-GB" sz="1000" noProof="1" smtClean="0">
              <a:solidFill>
                <a:schemeClr val="tx1">
                  <a:lumMod val="75000"/>
                  <a:lumOff val="25000"/>
                </a:schemeClr>
              </a:solidFill>
            </a:endParaRPr>
          </a:p>
        </p:txBody>
      </p:sp>
    </p:spTree>
    <p:extLst>
      <p:ext uri="{BB962C8B-B14F-4D97-AF65-F5344CB8AC3E}">
        <p14:creationId xmlns:p14="http://schemas.microsoft.com/office/powerpoint/2010/main" val="235450199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6" name="Title 5"/>
          <p:cNvSpPr>
            <a:spLocks noGrp="1"/>
          </p:cNvSpPr>
          <p:nvPr>
            <p:ph type="title"/>
          </p:nvPr>
        </p:nvSpPr>
        <p:spPr>
          <a:xfrm>
            <a:off x="352426" y="166687"/>
            <a:ext cx="4093200" cy="478119"/>
          </a:xfrm>
        </p:spPr>
        <p:txBody>
          <a:bodyPr/>
          <a:lstStyle>
            <a:lvl1pPr>
              <a:defRPr sz="2400" b="0" cap="none" baseline="0"/>
            </a:lvl1pPr>
          </a:lstStyle>
          <a:p>
            <a:r>
              <a:rPr lang="en-GB" dirty="0" smtClean="0"/>
              <a:t>Click to edit Master title style</a:t>
            </a:r>
            <a:endParaRPr lang="en-GB" dirty="0"/>
          </a:p>
        </p:txBody>
      </p:sp>
      <p:sp>
        <p:nvSpPr>
          <p:cNvPr id="21" name="Slide Number Placeholder 20"/>
          <p:cNvSpPr>
            <a:spLocks noGrp="1"/>
          </p:cNvSpPr>
          <p:nvPr>
            <p:ph type="sldNum" sz="quarter" idx="12"/>
          </p:nvPr>
        </p:nvSpPr>
        <p:spPr/>
        <p:txBody>
          <a:bodyPr/>
          <a:lstStyle/>
          <a:p>
            <a:pPr>
              <a:defRPr/>
            </a:pPr>
            <a:fld id="{E90C1E0A-682D-40DC-B1EA-26C007FDC330}" type="slidenum">
              <a:rPr lang="en-GB" smtClean="0"/>
              <a:pPr>
                <a:defRPr/>
              </a:pPr>
              <a:t>‹nr.›</a:t>
            </a:fld>
            <a:endParaRPr lang="en-GB" dirty="0"/>
          </a:p>
        </p:txBody>
      </p:sp>
      <p:sp>
        <p:nvSpPr>
          <p:cNvPr id="7" name="Picture Placeholder 6"/>
          <p:cNvSpPr>
            <a:spLocks noGrp="1"/>
          </p:cNvSpPr>
          <p:nvPr>
            <p:ph type="pic" sz="quarter" idx="13"/>
          </p:nvPr>
        </p:nvSpPr>
        <p:spPr>
          <a:xfrm>
            <a:off x="4699963" y="355450"/>
            <a:ext cx="4093200" cy="3741888"/>
          </a:xfrm>
        </p:spPr>
        <p:txBody>
          <a:bodyPr/>
          <a:lstStyle>
            <a:lvl1pPr marL="0" indent="0">
              <a:buNone/>
              <a:defRPr/>
            </a:lvl1pPr>
          </a:lstStyle>
          <a:p>
            <a:r>
              <a:rPr lang="en-US" smtClean="0"/>
              <a:t>Click icon to add picture</a:t>
            </a:r>
            <a:endParaRPr lang="da-DK" dirty="0"/>
          </a:p>
        </p:txBody>
      </p:sp>
      <p:sp>
        <p:nvSpPr>
          <p:cNvPr id="10" name="Text Placeholder 9"/>
          <p:cNvSpPr>
            <a:spLocks noGrp="1"/>
          </p:cNvSpPr>
          <p:nvPr>
            <p:ph type="body" sz="quarter" idx="14"/>
          </p:nvPr>
        </p:nvSpPr>
        <p:spPr>
          <a:xfrm>
            <a:off x="352424" y="891894"/>
            <a:ext cx="4093200" cy="3205444"/>
          </a:xfrm>
        </p:spPr>
        <p:txBody>
          <a:bodyPr/>
          <a:lstStyle>
            <a:lvl1pPr marL="0" indent="0">
              <a:buFont typeface="Calibri" panose="020F0502020204030204" pitchFamily="34" charset="0"/>
              <a:buChar char="​"/>
              <a:defRPr/>
            </a:lvl1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17" name="TextBox 17"/>
          <p:cNvSpPr txBox="1">
            <a:spLocks noChangeArrowheads="1"/>
          </p:cNvSpPr>
          <p:nvPr userDrawn="1"/>
        </p:nvSpPr>
        <p:spPr bwMode="auto">
          <a:xfrm>
            <a:off x="-1764704" y="915566"/>
            <a:ext cx="1683620"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100000"/>
              </a:lnSpc>
            </a:pPr>
            <a:r>
              <a:rPr lang="en-GB" sz="1000" noProof="0" dirty="0" smtClean="0">
                <a:solidFill>
                  <a:schemeClr val="tx1">
                    <a:lumMod val="75000"/>
                    <a:lumOff val="25000"/>
                  </a:schemeClr>
                </a:solidFill>
                <a:latin typeface="+mn-lt"/>
                <a:cs typeface="Arial" charset="0"/>
              </a:rPr>
              <a:t>For at </a:t>
            </a:r>
            <a:r>
              <a:rPr lang="en-GB" sz="1000" noProof="0" dirty="0" err="1" smtClean="0">
                <a:solidFill>
                  <a:schemeClr val="tx1">
                    <a:lumMod val="75000"/>
                    <a:lumOff val="25000"/>
                  </a:schemeClr>
                </a:solidFill>
                <a:latin typeface="+mn-lt"/>
                <a:cs typeface="Arial" charset="0"/>
              </a:rPr>
              <a:t>få</a:t>
            </a:r>
            <a:r>
              <a:rPr lang="en-GB" sz="1000" noProof="0" dirty="0" smtClean="0">
                <a:solidFill>
                  <a:schemeClr val="tx1">
                    <a:lumMod val="75000"/>
                    <a:lumOff val="25000"/>
                  </a:schemeClr>
                </a:solidFill>
                <a:latin typeface="+mn-lt"/>
                <a:cs typeface="Arial" charset="0"/>
              </a:rPr>
              <a:t> </a:t>
            </a:r>
            <a:r>
              <a:rPr lang="en-GB" sz="1000" noProof="0" dirty="0" err="1" smtClean="0">
                <a:solidFill>
                  <a:schemeClr val="tx1">
                    <a:lumMod val="75000"/>
                    <a:lumOff val="25000"/>
                  </a:schemeClr>
                </a:solidFill>
                <a:latin typeface="+mn-lt"/>
                <a:cs typeface="Arial" charset="0"/>
              </a:rPr>
              <a:t>punktopstilling</a:t>
            </a:r>
            <a:r>
              <a:rPr lang="en-GB" sz="1000" noProof="0" dirty="0" smtClean="0">
                <a:solidFill>
                  <a:schemeClr val="tx1">
                    <a:lumMod val="75000"/>
                    <a:lumOff val="25000"/>
                  </a:schemeClr>
                </a:solidFill>
                <a:latin typeface="+mn-lt"/>
                <a:cs typeface="Arial" charset="0"/>
              </a:rPr>
              <a:t> </a:t>
            </a:r>
            <a:br>
              <a:rPr lang="en-GB" sz="1000" noProof="0" dirty="0" smtClean="0">
                <a:solidFill>
                  <a:schemeClr val="tx1">
                    <a:lumMod val="75000"/>
                    <a:lumOff val="25000"/>
                  </a:schemeClr>
                </a:solidFill>
                <a:latin typeface="+mn-lt"/>
                <a:cs typeface="Arial" charset="0"/>
              </a:rPr>
            </a:br>
            <a:r>
              <a:rPr lang="en-GB" sz="1000" noProof="0" dirty="0" err="1" smtClean="0">
                <a:solidFill>
                  <a:schemeClr val="tx1">
                    <a:lumMod val="75000"/>
                    <a:lumOff val="25000"/>
                  </a:schemeClr>
                </a:solidFill>
                <a:latin typeface="+mn-lt"/>
                <a:cs typeface="Arial" charset="0"/>
              </a:rPr>
              <a:t>på</a:t>
            </a:r>
            <a:r>
              <a:rPr lang="en-GB" sz="1000" noProof="0" dirty="0" smtClean="0">
                <a:solidFill>
                  <a:schemeClr val="tx1">
                    <a:lumMod val="75000"/>
                    <a:lumOff val="25000"/>
                  </a:schemeClr>
                </a:solidFill>
                <a:latin typeface="+mn-lt"/>
                <a:cs typeface="Arial" charset="0"/>
              </a:rPr>
              <a:t> </a:t>
            </a:r>
            <a:r>
              <a:rPr lang="en-GB" sz="1000" noProof="0" dirty="0" err="1" smtClean="0">
                <a:solidFill>
                  <a:schemeClr val="tx1">
                    <a:lumMod val="75000"/>
                    <a:lumOff val="25000"/>
                  </a:schemeClr>
                </a:solidFill>
                <a:latin typeface="+mn-lt"/>
                <a:cs typeface="Arial" charset="0"/>
              </a:rPr>
              <a:t>teksten</a:t>
            </a:r>
            <a:r>
              <a:rPr lang="en-GB" sz="1000" noProof="0" dirty="0" smtClean="0">
                <a:solidFill>
                  <a:schemeClr val="tx1">
                    <a:lumMod val="75000"/>
                    <a:lumOff val="25000"/>
                  </a:schemeClr>
                </a:solidFill>
                <a:latin typeface="+mn-lt"/>
                <a:cs typeface="Arial" charset="0"/>
              </a:rPr>
              <a:t> </a:t>
            </a:r>
            <a:br>
              <a:rPr lang="en-GB" sz="1000" noProof="0" dirty="0" smtClean="0">
                <a:solidFill>
                  <a:schemeClr val="tx1">
                    <a:lumMod val="75000"/>
                    <a:lumOff val="25000"/>
                  </a:schemeClr>
                </a:solidFill>
                <a:latin typeface="+mn-lt"/>
                <a:cs typeface="Arial" charset="0"/>
              </a:rPr>
            </a:br>
            <a:r>
              <a:rPr lang="en-GB" sz="1000" noProof="0" dirty="0" smtClean="0">
                <a:solidFill>
                  <a:schemeClr val="tx1">
                    <a:lumMod val="75000"/>
                    <a:lumOff val="25000"/>
                  </a:schemeClr>
                </a:solidFill>
                <a:latin typeface="+mn-lt"/>
                <a:cs typeface="Arial" charset="0"/>
              </a:rPr>
              <a:t>(</a:t>
            </a:r>
            <a:r>
              <a:rPr lang="en-GB" sz="1000" noProof="0" dirty="0" err="1" smtClean="0">
                <a:solidFill>
                  <a:schemeClr val="tx1">
                    <a:lumMod val="75000"/>
                    <a:lumOff val="25000"/>
                  </a:schemeClr>
                </a:solidFill>
                <a:latin typeface="+mn-lt"/>
                <a:cs typeface="Arial" charset="0"/>
              </a:rPr>
              <a:t>flere</a:t>
            </a:r>
            <a:r>
              <a:rPr lang="en-GB" sz="1000" noProof="0" dirty="0" smtClean="0">
                <a:solidFill>
                  <a:schemeClr val="tx1">
                    <a:lumMod val="75000"/>
                    <a:lumOff val="25000"/>
                  </a:schemeClr>
                </a:solidFill>
                <a:latin typeface="+mn-lt"/>
                <a:cs typeface="Arial" charset="0"/>
              </a:rPr>
              <a:t> </a:t>
            </a:r>
            <a:r>
              <a:rPr lang="en-GB" sz="1000" noProof="0" dirty="0" err="1" smtClean="0">
                <a:solidFill>
                  <a:schemeClr val="tx1">
                    <a:lumMod val="75000"/>
                    <a:lumOff val="25000"/>
                  </a:schemeClr>
                </a:solidFill>
                <a:latin typeface="+mn-lt"/>
                <a:cs typeface="Arial" charset="0"/>
              </a:rPr>
              <a:t>niveauer</a:t>
            </a:r>
            <a:r>
              <a:rPr lang="en-GB" sz="1000" noProof="0" dirty="0" smtClean="0">
                <a:solidFill>
                  <a:schemeClr val="tx1">
                    <a:lumMod val="75000"/>
                    <a:lumOff val="25000"/>
                  </a:schemeClr>
                </a:solidFill>
                <a:latin typeface="+mn-lt"/>
                <a:cs typeface="Arial" charset="0"/>
              </a:rPr>
              <a:t> </a:t>
            </a:r>
            <a:r>
              <a:rPr lang="en-GB" sz="1000" noProof="0" dirty="0" err="1" smtClean="0">
                <a:solidFill>
                  <a:schemeClr val="tx1">
                    <a:lumMod val="75000"/>
                    <a:lumOff val="25000"/>
                  </a:schemeClr>
                </a:solidFill>
                <a:latin typeface="+mn-lt"/>
                <a:cs typeface="Arial" charset="0"/>
              </a:rPr>
              <a:t>findes</a:t>
            </a:r>
            <a:r>
              <a:rPr lang="en-GB" sz="1000" noProof="0" dirty="0" smtClean="0">
                <a:solidFill>
                  <a:schemeClr val="tx1">
                    <a:lumMod val="75000"/>
                    <a:lumOff val="25000"/>
                  </a:schemeClr>
                </a:solidFill>
                <a:latin typeface="+mn-lt"/>
                <a:cs typeface="Arial" charset="0"/>
              </a:rPr>
              <a:t>), </a:t>
            </a:r>
            <a:br>
              <a:rPr lang="en-GB" sz="1000" noProof="0" dirty="0" smtClean="0">
                <a:solidFill>
                  <a:schemeClr val="tx1">
                    <a:lumMod val="75000"/>
                    <a:lumOff val="25000"/>
                  </a:schemeClr>
                </a:solidFill>
                <a:latin typeface="+mn-lt"/>
                <a:cs typeface="Arial" charset="0"/>
              </a:rPr>
            </a:br>
            <a:r>
              <a:rPr lang="en-GB" sz="1000" noProof="0" dirty="0" err="1" smtClean="0">
                <a:solidFill>
                  <a:schemeClr val="tx1">
                    <a:lumMod val="75000"/>
                    <a:lumOff val="25000"/>
                  </a:schemeClr>
                </a:solidFill>
                <a:latin typeface="+mn-lt"/>
                <a:cs typeface="Arial" charset="0"/>
              </a:rPr>
              <a:t>brug</a:t>
            </a:r>
            <a:r>
              <a:rPr lang="en-GB" sz="1000" noProof="0" dirty="0" smtClean="0">
                <a:solidFill>
                  <a:schemeClr val="tx1">
                    <a:lumMod val="75000"/>
                    <a:lumOff val="25000"/>
                  </a:schemeClr>
                </a:solidFill>
                <a:latin typeface="+mn-lt"/>
                <a:cs typeface="Arial" charset="0"/>
              </a:rPr>
              <a:t> ‘</a:t>
            </a:r>
            <a:r>
              <a:rPr lang="en-GB" sz="1000" noProof="0" dirty="0" err="1" smtClean="0">
                <a:solidFill>
                  <a:schemeClr val="tx1">
                    <a:lumMod val="75000"/>
                    <a:lumOff val="25000"/>
                  </a:schemeClr>
                </a:solidFill>
                <a:latin typeface="+mn-lt"/>
                <a:cs typeface="Arial" charset="0"/>
              </a:rPr>
              <a:t>Forøg</a:t>
            </a:r>
            <a:r>
              <a:rPr lang="en-GB" sz="1000" noProof="0" dirty="0" smtClean="0">
                <a:solidFill>
                  <a:schemeClr val="tx1">
                    <a:lumMod val="75000"/>
                    <a:lumOff val="25000"/>
                  </a:schemeClr>
                </a:solidFill>
                <a:latin typeface="+mn-lt"/>
                <a:cs typeface="Arial" charset="0"/>
              </a:rPr>
              <a:t> </a:t>
            </a:r>
            <a:r>
              <a:rPr lang="en-GB" sz="1000" noProof="0" dirty="0" err="1" smtClean="0">
                <a:solidFill>
                  <a:schemeClr val="tx1">
                    <a:lumMod val="75000"/>
                    <a:lumOff val="25000"/>
                  </a:schemeClr>
                </a:solidFill>
                <a:latin typeface="+mn-lt"/>
                <a:cs typeface="Arial" charset="0"/>
              </a:rPr>
              <a:t>listeniveau</a:t>
            </a:r>
            <a:r>
              <a:rPr lang="en-GB" sz="1000" noProof="0" dirty="0" smtClean="0">
                <a:solidFill>
                  <a:schemeClr val="tx1">
                    <a:lumMod val="75000"/>
                    <a:lumOff val="25000"/>
                  </a:schemeClr>
                </a:solidFill>
                <a:latin typeface="+mn-lt"/>
                <a:cs typeface="Arial" charset="0"/>
              </a:rPr>
              <a:t>’</a:t>
            </a:r>
          </a:p>
          <a:p>
            <a:pPr algn="r" eaLnBrk="1" hangingPunct="1">
              <a:lnSpc>
                <a:spcPct val="100000"/>
              </a:lnSpc>
            </a:pPr>
            <a:endParaRPr lang="en-GB" sz="1000" noProof="0" dirty="0" smtClean="0">
              <a:solidFill>
                <a:schemeClr val="tx1">
                  <a:lumMod val="75000"/>
                  <a:lumOff val="25000"/>
                </a:schemeClr>
              </a:solidFill>
              <a:latin typeface="+mn-lt"/>
              <a:cs typeface="Arial" charset="0"/>
            </a:endParaRPr>
          </a:p>
          <a:p>
            <a:pPr algn="r" eaLnBrk="1" hangingPunct="1">
              <a:lnSpc>
                <a:spcPct val="100000"/>
              </a:lnSpc>
            </a:pPr>
            <a:endParaRPr lang="en-GB" sz="1000" noProof="0" dirty="0" smtClean="0">
              <a:solidFill>
                <a:schemeClr val="tx1">
                  <a:lumMod val="75000"/>
                  <a:lumOff val="25000"/>
                </a:schemeClr>
              </a:solidFill>
              <a:latin typeface="+mn-lt"/>
              <a:cs typeface="Arial" charset="0"/>
            </a:endParaRPr>
          </a:p>
          <a:p>
            <a:pPr algn="r" eaLnBrk="1" hangingPunct="1">
              <a:lnSpc>
                <a:spcPct val="100000"/>
              </a:lnSpc>
            </a:pPr>
            <a:r>
              <a:rPr lang="en-GB" sz="1000" noProof="0" dirty="0" smtClean="0">
                <a:solidFill>
                  <a:schemeClr val="tx1">
                    <a:lumMod val="75000"/>
                    <a:lumOff val="25000"/>
                  </a:schemeClr>
                </a:solidFill>
                <a:latin typeface="+mn-lt"/>
                <a:cs typeface="Arial" charset="0"/>
              </a:rPr>
              <a:t>For at </a:t>
            </a:r>
            <a:r>
              <a:rPr lang="en-GB" sz="1000" noProof="0" dirty="0" err="1" smtClean="0">
                <a:solidFill>
                  <a:schemeClr val="tx1">
                    <a:lumMod val="75000"/>
                    <a:lumOff val="25000"/>
                  </a:schemeClr>
                </a:solidFill>
                <a:latin typeface="+mn-lt"/>
                <a:cs typeface="Arial" charset="0"/>
              </a:rPr>
              <a:t>få</a:t>
            </a:r>
            <a:r>
              <a:rPr lang="en-GB" sz="1000" noProof="0" dirty="0" smtClean="0">
                <a:solidFill>
                  <a:schemeClr val="tx1">
                    <a:lumMod val="75000"/>
                    <a:lumOff val="25000"/>
                  </a:schemeClr>
                </a:solidFill>
                <a:latin typeface="+mn-lt"/>
                <a:cs typeface="Arial" charset="0"/>
              </a:rPr>
              <a:t> </a:t>
            </a:r>
            <a:r>
              <a:rPr lang="en-GB" sz="1000" noProof="0" dirty="0" err="1" smtClean="0">
                <a:solidFill>
                  <a:schemeClr val="tx1">
                    <a:lumMod val="75000"/>
                    <a:lumOff val="25000"/>
                  </a:schemeClr>
                </a:solidFill>
                <a:latin typeface="+mn-lt"/>
                <a:cs typeface="Arial" charset="0"/>
              </a:rPr>
              <a:t>venstrestillet</a:t>
            </a:r>
            <a:r>
              <a:rPr lang="en-GB" sz="1000" noProof="0" dirty="0" smtClean="0">
                <a:solidFill>
                  <a:schemeClr val="tx1">
                    <a:lumMod val="75000"/>
                    <a:lumOff val="25000"/>
                  </a:schemeClr>
                </a:solidFill>
                <a:latin typeface="+mn-lt"/>
                <a:cs typeface="Arial" charset="0"/>
              </a:rPr>
              <a:t> </a:t>
            </a:r>
            <a:r>
              <a:rPr lang="en-GB" sz="1000" noProof="0" dirty="0" err="1" smtClean="0">
                <a:solidFill>
                  <a:schemeClr val="tx1">
                    <a:lumMod val="75000"/>
                    <a:lumOff val="25000"/>
                  </a:schemeClr>
                </a:solidFill>
                <a:latin typeface="+mn-lt"/>
                <a:cs typeface="Arial" charset="0"/>
              </a:rPr>
              <a:t>tekst</a:t>
            </a:r>
            <a:r>
              <a:rPr lang="en-GB" sz="1000" noProof="0" dirty="0" smtClean="0">
                <a:solidFill>
                  <a:schemeClr val="tx1">
                    <a:lumMod val="75000"/>
                    <a:lumOff val="25000"/>
                  </a:schemeClr>
                </a:solidFill>
                <a:latin typeface="+mn-lt"/>
                <a:cs typeface="Arial" charset="0"/>
              </a:rPr>
              <a:t> </a:t>
            </a:r>
            <a:r>
              <a:rPr lang="en-GB" sz="1000" noProof="0" dirty="0" err="1" smtClean="0">
                <a:solidFill>
                  <a:schemeClr val="tx1">
                    <a:lumMod val="75000"/>
                    <a:lumOff val="25000"/>
                  </a:schemeClr>
                </a:solidFill>
                <a:latin typeface="+mn-lt"/>
                <a:cs typeface="Arial" charset="0"/>
              </a:rPr>
              <a:t>uden</a:t>
            </a:r>
            <a:r>
              <a:rPr lang="en-GB" sz="1000" noProof="0" dirty="0" smtClean="0">
                <a:solidFill>
                  <a:schemeClr val="tx1">
                    <a:lumMod val="75000"/>
                    <a:lumOff val="25000"/>
                  </a:schemeClr>
                </a:solidFill>
                <a:latin typeface="+mn-lt"/>
                <a:cs typeface="Arial" charset="0"/>
              </a:rPr>
              <a:t> </a:t>
            </a:r>
            <a:r>
              <a:rPr lang="en-GB" sz="1000" noProof="0" dirty="0" err="1" smtClean="0">
                <a:solidFill>
                  <a:schemeClr val="tx1">
                    <a:lumMod val="75000"/>
                    <a:lumOff val="25000"/>
                  </a:schemeClr>
                </a:solidFill>
                <a:latin typeface="+mn-lt"/>
                <a:cs typeface="Arial" charset="0"/>
              </a:rPr>
              <a:t>punktopstilling</a:t>
            </a:r>
            <a:r>
              <a:rPr lang="en-GB" sz="1000" noProof="0" dirty="0" smtClean="0">
                <a:solidFill>
                  <a:schemeClr val="tx1">
                    <a:lumMod val="75000"/>
                    <a:lumOff val="25000"/>
                  </a:schemeClr>
                </a:solidFill>
                <a:latin typeface="+mn-lt"/>
                <a:cs typeface="Arial" charset="0"/>
              </a:rPr>
              <a:t>, </a:t>
            </a:r>
            <a:r>
              <a:rPr lang="en-GB" sz="1000" noProof="0" dirty="0" err="1" smtClean="0">
                <a:solidFill>
                  <a:schemeClr val="tx1">
                    <a:lumMod val="75000"/>
                    <a:lumOff val="25000"/>
                  </a:schemeClr>
                </a:solidFill>
                <a:latin typeface="+mn-lt"/>
                <a:cs typeface="Arial" charset="0"/>
              </a:rPr>
              <a:t>brug</a:t>
            </a:r>
            <a:r>
              <a:rPr lang="en-GB" sz="1000" noProof="0" dirty="0" smtClean="0">
                <a:solidFill>
                  <a:schemeClr val="tx1">
                    <a:lumMod val="75000"/>
                    <a:lumOff val="25000"/>
                  </a:schemeClr>
                </a:solidFill>
                <a:latin typeface="+mn-lt"/>
                <a:cs typeface="Arial" charset="0"/>
              </a:rPr>
              <a:t> ‘</a:t>
            </a:r>
            <a:r>
              <a:rPr lang="en-GB" sz="1000" noProof="0" dirty="0" err="1" smtClean="0">
                <a:solidFill>
                  <a:schemeClr val="tx1">
                    <a:lumMod val="75000"/>
                    <a:lumOff val="25000"/>
                  </a:schemeClr>
                </a:solidFill>
                <a:latin typeface="+mn-lt"/>
                <a:cs typeface="Arial" charset="0"/>
              </a:rPr>
              <a:t>Formindsk</a:t>
            </a:r>
            <a:r>
              <a:rPr lang="en-GB" sz="1000" noProof="0" dirty="0" smtClean="0">
                <a:solidFill>
                  <a:schemeClr val="tx1">
                    <a:lumMod val="75000"/>
                    <a:lumOff val="25000"/>
                  </a:schemeClr>
                </a:solidFill>
                <a:latin typeface="+mn-lt"/>
                <a:cs typeface="Arial" charset="0"/>
              </a:rPr>
              <a:t> </a:t>
            </a:r>
            <a:r>
              <a:rPr lang="en-GB" sz="1000" noProof="0" dirty="0" err="1" smtClean="0">
                <a:solidFill>
                  <a:schemeClr val="tx1">
                    <a:lumMod val="75000"/>
                    <a:lumOff val="25000"/>
                  </a:schemeClr>
                </a:solidFill>
                <a:latin typeface="+mn-lt"/>
                <a:cs typeface="Arial" charset="0"/>
              </a:rPr>
              <a:t>listeniveau</a:t>
            </a:r>
            <a:r>
              <a:rPr lang="en-GB" sz="1000" noProof="0" dirty="0" smtClean="0">
                <a:solidFill>
                  <a:schemeClr val="tx1">
                    <a:lumMod val="75000"/>
                    <a:lumOff val="25000"/>
                  </a:schemeClr>
                </a:solidFill>
                <a:latin typeface="+mn-lt"/>
                <a:cs typeface="Arial" charset="0"/>
              </a:rPr>
              <a:t>’</a:t>
            </a:r>
            <a:endParaRPr lang="en-GB" sz="1000" noProof="0" dirty="0">
              <a:solidFill>
                <a:schemeClr val="tx1">
                  <a:lumMod val="75000"/>
                  <a:lumOff val="25000"/>
                </a:schemeClr>
              </a:solidFill>
              <a:latin typeface="+mn-lt"/>
              <a:cs typeface="Arial" charset="0"/>
            </a:endParaRPr>
          </a:p>
        </p:txBody>
      </p:sp>
      <p:pic>
        <p:nvPicPr>
          <p:cNvPr id="1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8284" y="1558657"/>
            <a:ext cx="45720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ounded Rectangle 18"/>
          <p:cNvSpPr/>
          <p:nvPr userDrawn="1"/>
        </p:nvSpPr>
        <p:spPr>
          <a:xfrm>
            <a:off x="-309684" y="1558657"/>
            <a:ext cx="214465" cy="20697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2400" dirty="0">
              <a:latin typeface="+mn-lt"/>
            </a:endParaRPr>
          </a:p>
        </p:txBody>
      </p:sp>
      <p:pic>
        <p:nvPicPr>
          <p:cNvPr id="20" name="Picture 3"/>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566726" y="2350745"/>
            <a:ext cx="438150" cy="209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ectangle 22"/>
          <p:cNvSpPr/>
          <p:nvPr userDrawn="1"/>
        </p:nvSpPr>
        <p:spPr>
          <a:xfrm>
            <a:off x="-347651" y="2350745"/>
            <a:ext cx="219075" cy="201169"/>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2400" dirty="0">
              <a:latin typeface="+mn-lt"/>
            </a:endParaRPr>
          </a:p>
        </p:txBody>
      </p:sp>
      <p:sp>
        <p:nvSpPr>
          <p:cNvPr id="24" name="Rounded Rectangle 23"/>
          <p:cNvSpPr/>
          <p:nvPr userDrawn="1"/>
        </p:nvSpPr>
        <p:spPr>
          <a:xfrm>
            <a:off x="-562116" y="2353319"/>
            <a:ext cx="214465" cy="20697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2400" dirty="0">
              <a:latin typeface="+mn-lt"/>
            </a:endParaRPr>
          </a:p>
        </p:txBody>
      </p:sp>
      <p:sp>
        <p:nvSpPr>
          <p:cNvPr id="25" name="TextBox 24"/>
          <p:cNvSpPr txBox="1"/>
          <p:nvPr userDrawn="1"/>
        </p:nvSpPr>
        <p:spPr>
          <a:xfrm>
            <a:off x="-1480584" y="339502"/>
            <a:ext cx="1369776" cy="307777"/>
          </a:xfrm>
          <a:prstGeom prst="rect">
            <a:avLst/>
          </a:prstGeom>
          <a:noFill/>
        </p:spPr>
        <p:txBody>
          <a:bodyPr wrap="square" lIns="0" tIns="0" rIns="0" bIns="0" rtlCol="0">
            <a:spAutoFit/>
          </a:bodyPr>
          <a:lstStyle/>
          <a:p>
            <a:pPr algn="r">
              <a:lnSpc>
                <a:spcPct val="100000"/>
              </a:lnSpc>
            </a:pPr>
            <a:r>
              <a:rPr lang="en-GB" sz="1000" noProof="1" smtClean="0">
                <a:solidFill>
                  <a:schemeClr val="tx1">
                    <a:lumMod val="75000"/>
                    <a:lumOff val="25000"/>
                  </a:schemeClr>
                </a:solidFill>
              </a:rPr>
              <a:t>Overskrift </a:t>
            </a:r>
            <a:br>
              <a:rPr lang="en-GB" sz="1000" noProof="1" smtClean="0">
                <a:solidFill>
                  <a:schemeClr val="tx1">
                    <a:lumMod val="75000"/>
                    <a:lumOff val="25000"/>
                  </a:schemeClr>
                </a:solidFill>
              </a:rPr>
            </a:br>
            <a:r>
              <a:rPr lang="en-GB" sz="1000" noProof="1" smtClean="0">
                <a:solidFill>
                  <a:schemeClr val="tx1">
                    <a:lumMod val="75000"/>
                    <a:lumOff val="25000"/>
                  </a:schemeClr>
                </a:solidFill>
              </a:rPr>
              <a:t>MAKS. én</a:t>
            </a:r>
            <a:r>
              <a:rPr lang="en-GB" sz="1000" baseline="0" noProof="1" smtClean="0">
                <a:solidFill>
                  <a:schemeClr val="tx1">
                    <a:lumMod val="75000"/>
                    <a:lumOff val="25000"/>
                  </a:schemeClr>
                </a:solidFill>
              </a:rPr>
              <a:t> linje</a:t>
            </a:r>
            <a:endParaRPr lang="en-GB" sz="1000" noProof="1" smtClean="0">
              <a:solidFill>
                <a:schemeClr val="tx1">
                  <a:lumMod val="75000"/>
                  <a:lumOff val="25000"/>
                </a:schemeClr>
              </a:solidFill>
            </a:endParaRPr>
          </a:p>
        </p:txBody>
      </p:sp>
    </p:spTree>
    <p:extLst>
      <p:ext uri="{BB962C8B-B14F-4D97-AF65-F5344CB8AC3E}">
        <p14:creationId xmlns:p14="http://schemas.microsoft.com/office/powerpoint/2010/main" val="399978710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ersonal information">
    <p:spTree>
      <p:nvGrpSpPr>
        <p:cNvPr id="1" name=""/>
        <p:cNvGrpSpPr/>
        <p:nvPr/>
      </p:nvGrpSpPr>
      <p:grpSpPr>
        <a:xfrm>
          <a:off x="0" y="0"/>
          <a:ext cx="0" cy="0"/>
          <a:chOff x="0" y="0"/>
          <a:chExt cx="0" cy="0"/>
        </a:xfrm>
      </p:grpSpPr>
      <p:sp>
        <p:nvSpPr>
          <p:cNvPr id="6" name="Title 5"/>
          <p:cNvSpPr>
            <a:spLocks noGrp="1"/>
          </p:cNvSpPr>
          <p:nvPr>
            <p:ph type="title"/>
          </p:nvPr>
        </p:nvSpPr>
        <p:spPr>
          <a:xfrm>
            <a:off x="352426" y="1149350"/>
            <a:ext cx="4093200" cy="929338"/>
          </a:xfrm>
        </p:spPr>
        <p:txBody>
          <a:bodyPr/>
          <a:lstStyle>
            <a:lvl1pPr algn="r">
              <a:defRPr sz="2400" cap="all" baseline="0"/>
            </a:lvl1pPr>
          </a:lstStyle>
          <a:p>
            <a:r>
              <a:rPr lang="en-GB" dirty="0" smtClean="0"/>
              <a:t>Click to edit Master title style</a:t>
            </a:r>
            <a:endParaRPr lang="en-GB" dirty="0"/>
          </a:p>
        </p:txBody>
      </p:sp>
      <p:sp>
        <p:nvSpPr>
          <p:cNvPr id="8" name="TextBox 17"/>
          <p:cNvSpPr txBox="1">
            <a:spLocks noChangeArrowheads="1"/>
          </p:cNvSpPr>
          <p:nvPr userDrawn="1"/>
        </p:nvSpPr>
        <p:spPr bwMode="auto">
          <a:xfrm>
            <a:off x="-1764704" y="1812217"/>
            <a:ext cx="1683620" cy="1119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100000"/>
              </a:lnSpc>
            </a:pPr>
            <a:r>
              <a:rPr lang="en-GB" sz="1000" noProof="1" smtClean="0">
                <a:solidFill>
                  <a:schemeClr val="tx1">
                    <a:lumMod val="75000"/>
                    <a:lumOff val="25000"/>
                  </a:schemeClr>
                </a:solidFill>
                <a:latin typeface="+mn-lt"/>
                <a:cs typeface="Arial" charset="0"/>
              </a:rPr>
              <a:t>Indsæt</a:t>
            </a:r>
            <a:r>
              <a:rPr lang="en-GB" sz="1000" baseline="0" noProof="1" smtClean="0">
                <a:solidFill>
                  <a:schemeClr val="tx1">
                    <a:lumMod val="75000"/>
                    <a:lumOff val="25000"/>
                  </a:schemeClr>
                </a:solidFill>
                <a:latin typeface="+mn-lt"/>
                <a:cs typeface="Arial" charset="0"/>
              </a:rPr>
              <a:t> Navn </a:t>
            </a:r>
          </a:p>
          <a:p>
            <a:pPr algn="r" eaLnBrk="1" hangingPunct="1">
              <a:lnSpc>
                <a:spcPct val="100000"/>
              </a:lnSpc>
            </a:pPr>
            <a:endParaRPr lang="en-GB" sz="800" baseline="0" noProof="1" smtClean="0">
              <a:solidFill>
                <a:schemeClr val="tx1">
                  <a:lumMod val="75000"/>
                  <a:lumOff val="25000"/>
                </a:schemeClr>
              </a:solidFill>
              <a:latin typeface="+mn-lt"/>
              <a:cs typeface="Arial" charset="0"/>
            </a:endParaRPr>
          </a:p>
          <a:p>
            <a:pPr algn="r" eaLnBrk="1" hangingPunct="1">
              <a:lnSpc>
                <a:spcPct val="100000"/>
              </a:lnSpc>
            </a:pPr>
            <a:r>
              <a:rPr lang="en-GB" sz="1000" baseline="0" noProof="1" smtClean="0">
                <a:solidFill>
                  <a:schemeClr val="tx1">
                    <a:lumMod val="75000"/>
                    <a:lumOff val="25000"/>
                  </a:schemeClr>
                </a:solidFill>
                <a:latin typeface="+mn-lt"/>
                <a:cs typeface="Arial" charset="0"/>
              </a:rPr>
              <a:t>Profession</a:t>
            </a:r>
          </a:p>
          <a:p>
            <a:pPr algn="r" eaLnBrk="1" hangingPunct="1">
              <a:lnSpc>
                <a:spcPct val="100000"/>
              </a:lnSpc>
            </a:pPr>
            <a:endParaRPr lang="en-GB" sz="1000" baseline="0" noProof="1" smtClean="0">
              <a:solidFill>
                <a:schemeClr val="tx1">
                  <a:lumMod val="75000"/>
                  <a:lumOff val="25000"/>
                </a:schemeClr>
              </a:solidFill>
              <a:latin typeface="+mn-lt"/>
              <a:cs typeface="Arial" charset="0"/>
            </a:endParaRPr>
          </a:p>
          <a:p>
            <a:pPr algn="r" eaLnBrk="1" hangingPunct="1">
              <a:lnSpc>
                <a:spcPct val="100000"/>
              </a:lnSpc>
            </a:pPr>
            <a:endParaRPr lang="en-GB" sz="1800" baseline="0" noProof="1" smtClean="0">
              <a:solidFill>
                <a:schemeClr val="tx1">
                  <a:lumMod val="75000"/>
                  <a:lumOff val="25000"/>
                </a:schemeClr>
              </a:solidFill>
              <a:latin typeface="+mn-lt"/>
              <a:cs typeface="Arial" charset="0"/>
            </a:endParaRPr>
          </a:p>
          <a:p>
            <a:pPr algn="r" eaLnBrk="1" hangingPunct="1">
              <a:lnSpc>
                <a:spcPct val="100000"/>
              </a:lnSpc>
            </a:pPr>
            <a:r>
              <a:rPr lang="en-GB" sz="1000" baseline="0" noProof="1" smtClean="0">
                <a:solidFill>
                  <a:schemeClr val="tx1">
                    <a:lumMod val="75000"/>
                    <a:lumOff val="25000"/>
                  </a:schemeClr>
                </a:solidFill>
                <a:latin typeface="+mn-lt"/>
                <a:cs typeface="Arial" charset="0"/>
              </a:rPr>
              <a:t>Data / Tekst </a:t>
            </a:r>
            <a:endParaRPr lang="en-GB" sz="1000" noProof="1" smtClean="0">
              <a:solidFill>
                <a:schemeClr val="tx1">
                  <a:lumMod val="75000"/>
                  <a:lumOff val="25000"/>
                </a:schemeClr>
              </a:solidFill>
              <a:latin typeface="+mn-lt"/>
              <a:cs typeface="Arial" charset="0"/>
            </a:endParaRPr>
          </a:p>
        </p:txBody>
      </p:sp>
      <p:sp>
        <p:nvSpPr>
          <p:cNvPr id="21" name="Slide Number Placeholder 20"/>
          <p:cNvSpPr>
            <a:spLocks noGrp="1"/>
          </p:cNvSpPr>
          <p:nvPr>
            <p:ph type="sldNum" sz="quarter" idx="12"/>
          </p:nvPr>
        </p:nvSpPr>
        <p:spPr/>
        <p:txBody>
          <a:bodyPr/>
          <a:lstStyle/>
          <a:p>
            <a:pPr>
              <a:defRPr/>
            </a:pPr>
            <a:fld id="{E90C1E0A-682D-40DC-B1EA-26C007FDC330}" type="slidenum">
              <a:rPr lang="en-GB" smtClean="0"/>
              <a:pPr>
                <a:defRPr/>
              </a:pPr>
              <a:t>‹nr.›</a:t>
            </a:fld>
            <a:endParaRPr lang="en-GB" dirty="0"/>
          </a:p>
        </p:txBody>
      </p:sp>
      <p:sp>
        <p:nvSpPr>
          <p:cNvPr id="7" name="Picture Placeholder 6"/>
          <p:cNvSpPr>
            <a:spLocks noGrp="1"/>
          </p:cNvSpPr>
          <p:nvPr>
            <p:ph type="pic" sz="quarter" idx="13"/>
          </p:nvPr>
        </p:nvSpPr>
        <p:spPr>
          <a:xfrm>
            <a:off x="4699963" y="355450"/>
            <a:ext cx="4093200" cy="3741888"/>
          </a:xfrm>
        </p:spPr>
        <p:txBody>
          <a:bodyPr/>
          <a:lstStyle>
            <a:lvl1pPr marL="0" indent="0">
              <a:buNone/>
              <a:defRPr/>
            </a:lvl1pPr>
          </a:lstStyle>
          <a:p>
            <a:r>
              <a:rPr lang="en-US" smtClean="0"/>
              <a:t>Click icon to add picture</a:t>
            </a:r>
            <a:endParaRPr lang="da-DK" dirty="0"/>
          </a:p>
        </p:txBody>
      </p:sp>
      <p:sp>
        <p:nvSpPr>
          <p:cNvPr id="10" name="Text Placeholder 9"/>
          <p:cNvSpPr>
            <a:spLocks noGrp="1"/>
          </p:cNvSpPr>
          <p:nvPr>
            <p:ph type="body" sz="quarter" idx="14"/>
          </p:nvPr>
        </p:nvSpPr>
        <p:spPr>
          <a:xfrm>
            <a:off x="352424" y="2631019"/>
            <a:ext cx="4093200" cy="1525588"/>
          </a:xfrm>
        </p:spPr>
        <p:txBody>
          <a:bodyPr/>
          <a:lstStyle>
            <a:lvl1pPr marL="0" indent="0" algn="r">
              <a:buFontTx/>
              <a:buNone/>
              <a:defRPr/>
            </a:lvl1pPr>
          </a:lstStyle>
          <a:p>
            <a:pPr lvl="0"/>
            <a:r>
              <a:rPr lang="en-GB" dirty="0" smtClean="0"/>
              <a:t>Click to edit Master text styles</a:t>
            </a:r>
          </a:p>
        </p:txBody>
      </p:sp>
      <p:sp>
        <p:nvSpPr>
          <p:cNvPr id="17" name="Text Placeholder 9"/>
          <p:cNvSpPr>
            <a:spLocks noGrp="1"/>
          </p:cNvSpPr>
          <p:nvPr>
            <p:ph type="body" sz="quarter" idx="11"/>
          </p:nvPr>
        </p:nvSpPr>
        <p:spPr>
          <a:xfrm>
            <a:off x="352425" y="2092151"/>
            <a:ext cx="4093200" cy="489506"/>
          </a:xfrm>
        </p:spPr>
        <p:txBody>
          <a:bodyPr/>
          <a:lstStyle>
            <a:lvl1pPr marL="0" indent="0" algn="r">
              <a:spcBef>
                <a:spcPts val="0"/>
              </a:spcBef>
              <a:buFontTx/>
              <a:buNone/>
              <a:defRPr sz="1600" cap="all" baseline="0"/>
            </a:lvl1pPr>
          </a:lstStyle>
          <a:p>
            <a:pPr lvl="0"/>
            <a:r>
              <a:rPr lang="en-GB" dirty="0" smtClean="0"/>
              <a:t>Click to edit Master text styles</a:t>
            </a:r>
          </a:p>
        </p:txBody>
      </p:sp>
    </p:spTree>
    <p:extLst>
      <p:ext uri="{BB962C8B-B14F-4D97-AF65-F5344CB8AC3E}">
        <p14:creationId xmlns:p14="http://schemas.microsoft.com/office/powerpoint/2010/main" val="286639724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 name="Bottom Rectangle"/>
          <p:cNvSpPr/>
          <p:nvPr/>
        </p:nvSpPr>
        <p:spPr>
          <a:xfrm>
            <a:off x="0" y="4227512"/>
            <a:ext cx="9144000" cy="918369"/>
          </a:xfrm>
          <a:prstGeom prst="rect">
            <a:avLst/>
          </a:prstGeom>
          <a:gradFill flip="none" rotWithShape="1">
            <a:gsLst>
              <a:gs pos="50000">
                <a:schemeClr val="bg2">
                  <a:lumMod val="80000"/>
                </a:schemeClr>
              </a:gs>
              <a:gs pos="0">
                <a:schemeClr val="bg2"/>
              </a:gs>
              <a:gs pos="100000">
                <a:schemeClr val="tx2"/>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030" name="Rectangle 6"/>
          <p:cNvSpPr>
            <a:spLocks noGrp="1" noChangeArrowheads="1"/>
          </p:cNvSpPr>
          <p:nvPr>
            <p:ph type="sldNum" sz="quarter" idx="4"/>
          </p:nvPr>
        </p:nvSpPr>
        <p:spPr bwMode="auto">
          <a:xfrm>
            <a:off x="7355968" y="4496400"/>
            <a:ext cx="1437196" cy="491958"/>
          </a:xfrm>
          <a:prstGeom prst="rect">
            <a:avLst/>
          </a:prstGeom>
          <a:noFill/>
          <a:ln w="9525">
            <a:noFill/>
            <a:miter lim="800000"/>
            <a:headEnd/>
            <a:tailEnd/>
          </a:ln>
          <a:effectLst/>
        </p:spPr>
        <p:txBody>
          <a:bodyPr vert="horz" wrap="square" lIns="0" tIns="334800" rIns="0" bIns="0" numCol="1" anchor="t" anchorCtr="0" compatLnSpc="1">
            <a:prstTxWarp prst="textNoShape">
              <a:avLst/>
            </a:prstTxWarp>
            <a:spAutoFit/>
          </a:bodyPr>
          <a:lstStyle>
            <a:lvl1pPr algn="r">
              <a:lnSpc>
                <a:spcPts val="1200"/>
              </a:lnSpc>
              <a:buFontTx/>
              <a:buNone/>
              <a:defRPr sz="600" spc="40" baseline="0" smtClean="0">
                <a:solidFill>
                  <a:schemeClr val="bg1"/>
                </a:solidFill>
                <a:latin typeface="AU Passata Light" pitchFamily="34" charset="0"/>
              </a:defRPr>
            </a:lvl1pPr>
          </a:lstStyle>
          <a:p>
            <a:pPr>
              <a:defRPr/>
            </a:pPr>
            <a:fld id="{E90C1E0A-682D-40DC-B1EA-26C007FDC330}" type="slidenum">
              <a:rPr lang="en-GB" smtClean="0"/>
              <a:pPr>
                <a:defRPr/>
              </a:pPr>
              <a:t>‹nr.›</a:t>
            </a:fld>
            <a:endParaRPr lang="en-GB" dirty="0"/>
          </a:p>
        </p:txBody>
      </p:sp>
      <p:sp>
        <p:nvSpPr>
          <p:cNvPr id="12" name="SD_FLD_DocumentDate"/>
          <p:cNvSpPr txBox="1">
            <a:spLocks noChangeArrowheads="1"/>
          </p:cNvSpPr>
          <p:nvPr/>
        </p:nvSpPr>
        <p:spPr bwMode="auto">
          <a:xfrm>
            <a:off x="7045890" y="4496400"/>
            <a:ext cx="1746000" cy="334800"/>
          </a:xfrm>
          <a:prstGeom prst="rect">
            <a:avLst/>
          </a:prstGeom>
          <a:noFill/>
          <a:ln w="1778" algn="ctr">
            <a:noFill/>
            <a:miter lim="800000"/>
            <a:headEnd/>
            <a:tailEnd/>
          </a:ln>
          <a:effectLst/>
        </p:spPr>
        <p:txBody>
          <a:bodyPr lIns="0" tIns="216000" rIns="0" bIns="0" anchor="t" anchorCtr="0">
            <a:spAutoFit/>
          </a:bodyPr>
          <a:lstStyle/>
          <a:p>
            <a:pPr algn="r">
              <a:lnSpc>
                <a:spcPct val="95000"/>
              </a:lnSpc>
              <a:defRPr/>
            </a:pPr>
            <a:endParaRPr lang="en-GB" sz="800" cap="all" baseline="0" dirty="0" smtClean="0">
              <a:solidFill>
                <a:schemeClr val="bg1"/>
              </a:solidFill>
              <a:latin typeface="AU Passata Light" pitchFamily="34" charset="0"/>
            </a:endParaRPr>
          </a:p>
        </p:txBody>
      </p:sp>
      <p:sp>
        <p:nvSpPr>
          <p:cNvPr id="10" name="SD_FLD_Event"/>
          <p:cNvSpPr txBox="1">
            <a:spLocks noChangeArrowheads="1"/>
          </p:cNvSpPr>
          <p:nvPr/>
        </p:nvSpPr>
        <p:spPr bwMode="auto">
          <a:xfrm>
            <a:off x="7045890" y="4496400"/>
            <a:ext cx="1749940" cy="207834"/>
          </a:xfrm>
          <a:prstGeom prst="rect">
            <a:avLst/>
          </a:prstGeom>
          <a:noFill/>
          <a:ln w="1778" algn="ctr">
            <a:noFill/>
            <a:miter lim="800000"/>
            <a:headEnd/>
            <a:tailEnd/>
          </a:ln>
          <a:effectLst/>
        </p:spPr>
        <p:txBody>
          <a:bodyPr lIns="0" tIns="90000" rIns="0" bIns="0" anchor="t" anchorCtr="0">
            <a:spAutoFit/>
          </a:bodyPr>
          <a:lstStyle/>
          <a:p>
            <a:pPr algn="r">
              <a:lnSpc>
                <a:spcPct val="95000"/>
              </a:lnSpc>
              <a:defRPr/>
            </a:pPr>
            <a:endParaRPr lang="en-GB" sz="800" b="1" cap="all" baseline="0" dirty="0">
              <a:solidFill>
                <a:schemeClr val="bg1"/>
              </a:solidFill>
            </a:endParaRPr>
          </a:p>
        </p:txBody>
      </p:sp>
      <p:sp>
        <p:nvSpPr>
          <p:cNvPr id="29" name="White Rectangle"/>
          <p:cNvSpPr/>
          <p:nvPr/>
        </p:nvSpPr>
        <p:spPr>
          <a:xfrm>
            <a:off x="8360430" y="4402800"/>
            <a:ext cx="432000" cy="54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smtClean="0"/>
          </a:p>
          <a:p>
            <a:pPr algn="ctr"/>
            <a:endParaRPr lang="en-GB" dirty="0"/>
          </a:p>
        </p:txBody>
      </p:sp>
      <p:sp>
        <p:nvSpPr>
          <p:cNvPr id="27" name="SD_USR_Title"/>
          <p:cNvSpPr txBox="1">
            <a:spLocks noChangeArrowheads="1"/>
          </p:cNvSpPr>
          <p:nvPr/>
        </p:nvSpPr>
        <p:spPr bwMode="auto">
          <a:xfrm>
            <a:off x="4748455" y="4496400"/>
            <a:ext cx="2237395" cy="335064"/>
          </a:xfrm>
          <a:prstGeom prst="rect">
            <a:avLst/>
          </a:prstGeom>
          <a:noFill/>
          <a:ln w="1778" algn="ctr">
            <a:noFill/>
            <a:miter lim="800000"/>
            <a:headEnd/>
            <a:tailEnd/>
          </a:ln>
          <a:effectLst/>
        </p:spPr>
        <p:txBody>
          <a:bodyPr lIns="0" tIns="216000" rIns="0" bIns="0" anchor="t" anchorCtr="0">
            <a:spAutoFit/>
          </a:bodyPr>
          <a:lstStyle/>
          <a:p>
            <a:pPr algn="r">
              <a:lnSpc>
                <a:spcPct val="95000"/>
              </a:lnSpc>
              <a:defRPr/>
            </a:pPr>
            <a:endParaRPr lang="en-GB" sz="800" cap="all" baseline="0" dirty="0">
              <a:solidFill>
                <a:schemeClr val="bg1"/>
              </a:solidFill>
              <a:latin typeface="AU Passata Light" pitchFamily="34" charset="0"/>
            </a:endParaRPr>
          </a:p>
        </p:txBody>
      </p:sp>
      <p:sp>
        <p:nvSpPr>
          <p:cNvPr id="11" name="SD_USR_Name"/>
          <p:cNvSpPr txBox="1">
            <a:spLocks noChangeArrowheads="1"/>
          </p:cNvSpPr>
          <p:nvPr/>
        </p:nvSpPr>
        <p:spPr bwMode="auto">
          <a:xfrm>
            <a:off x="4748455" y="4496400"/>
            <a:ext cx="2237395" cy="207834"/>
          </a:xfrm>
          <a:prstGeom prst="rect">
            <a:avLst/>
          </a:prstGeom>
          <a:noFill/>
          <a:ln w="1778" algn="ctr">
            <a:noFill/>
            <a:miter lim="800000"/>
            <a:headEnd/>
            <a:tailEnd/>
          </a:ln>
          <a:effectLst/>
        </p:spPr>
        <p:txBody>
          <a:bodyPr lIns="0" tIns="90000" rIns="0" bIns="0" anchor="t" anchorCtr="0">
            <a:spAutoFit/>
          </a:bodyPr>
          <a:lstStyle/>
          <a:p>
            <a:pPr algn="r">
              <a:lnSpc>
                <a:spcPct val="95000"/>
              </a:lnSpc>
              <a:defRPr/>
            </a:pPr>
            <a:endParaRPr lang="en-GB" sz="800" b="1" cap="all" baseline="0" dirty="0">
              <a:solidFill>
                <a:schemeClr val="bg1"/>
              </a:solidFill>
            </a:endParaRPr>
          </a:p>
        </p:txBody>
      </p:sp>
      <p:sp>
        <p:nvSpPr>
          <p:cNvPr id="33" name="SD_ART_SecondaryLogo"/>
          <p:cNvSpPr>
            <a:spLocks noChangeArrowheads="1"/>
          </p:cNvSpPr>
          <p:nvPr/>
        </p:nvSpPr>
        <p:spPr bwMode="auto">
          <a:xfrm>
            <a:off x="2844000" y="4582800"/>
            <a:ext cx="1508400" cy="316800"/>
          </a:xfrm>
          <a:prstGeom prst="rect">
            <a:avLst/>
          </a:prstGeom>
          <a:solidFill>
            <a:schemeClr val="bg1">
              <a:alpha val="0"/>
            </a:schemeClr>
          </a:solidFill>
          <a:ln w="1778" algn="ctr">
            <a:noFill/>
            <a:miter lim="800000"/>
            <a:headEnd/>
            <a:tailEnd/>
          </a:ln>
          <a:effectLst/>
        </p:spPr>
        <p:txBody>
          <a:bodyPr wrap="square" anchor="ctr">
            <a:noAutofit/>
          </a:bodyPr>
          <a:lstStyle/>
          <a:p>
            <a:pPr>
              <a:defRPr/>
            </a:pPr>
            <a:endParaRPr lang="en-GB" dirty="0"/>
          </a:p>
        </p:txBody>
      </p:sp>
      <p:sp>
        <p:nvSpPr>
          <p:cNvPr id="17" name="SD_OFF_Niveau1And2"/>
          <p:cNvSpPr txBox="1">
            <a:spLocks noChangeArrowheads="1"/>
          </p:cNvSpPr>
          <p:nvPr/>
        </p:nvSpPr>
        <p:spPr bwMode="auto">
          <a:xfrm>
            <a:off x="975600" y="4496400"/>
            <a:ext cx="1800000" cy="424800"/>
          </a:xfrm>
          <a:prstGeom prst="rect">
            <a:avLst/>
          </a:prstGeom>
          <a:noFill/>
          <a:ln w="1778" algn="ctr">
            <a:noFill/>
            <a:miter lim="800000"/>
            <a:headEnd/>
            <a:tailEnd/>
          </a:ln>
          <a:effectLst/>
        </p:spPr>
        <p:txBody>
          <a:bodyPr lIns="0" tIns="334800" rIns="0" bIns="0">
            <a:spAutoFit/>
          </a:bodyPr>
          <a:lstStyle/>
          <a:p>
            <a:pPr>
              <a:lnSpc>
                <a:spcPct val="95000"/>
              </a:lnSpc>
              <a:defRPr/>
            </a:pPr>
            <a:endParaRPr lang="en-GB" sz="600" cap="all" spc="40" baseline="0" dirty="0" smtClean="0">
              <a:solidFill>
                <a:schemeClr val="bg1"/>
              </a:solidFill>
              <a:latin typeface="AU Passata Light" pitchFamily="34" charset="0"/>
            </a:endParaRPr>
          </a:p>
        </p:txBody>
      </p:sp>
      <p:sp>
        <p:nvSpPr>
          <p:cNvPr id="8" name="SD_LAN_AUWBreak"/>
          <p:cNvSpPr txBox="1">
            <a:spLocks noChangeArrowheads="1"/>
          </p:cNvSpPr>
          <p:nvPr/>
        </p:nvSpPr>
        <p:spPr bwMode="auto">
          <a:xfrm>
            <a:off x="971998" y="4496400"/>
            <a:ext cx="702000" cy="331403"/>
          </a:xfrm>
          <a:prstGeom prst="rect">
            <a:avLst/>
          </a:prstGeom>
          <a:noFill/>
          <a:ln w="1778" algn="ctr">
            <a:noFill/>
            <a:miter lim="800000"/>
            <a:headEnd/>
            <a:tailEnd/>
          </a:ln>
          <a:effectLst/>
        </p:spPr>
        <p:txBody>
          <a:bodyPr wrap="none" lIns="0" tIns="64800" rIns="0" bIns="0" anchor="t" anchorCtr="0">
            <a:spAutoFit/>
          </a:bodyPr>
          <a:lstStyle/>
          <a:p>
            <a:pPr algn="l">
              <a:lnSpc>
                <a:spcPct val="90000"/>
              </a:lnSpc>
              <a:defRPr/>
            </a:pPr>
            <a:r>
              <a:rPr lang="en-GB" sz="960" cap="all" baseline="0" dirty="0" smtClean="0">
                <a:solidFill>
                  <a:schemeClr val="bg1"/>
                </a:solidFill>
                <a:latin typeface="AU Passata" panose="020B0503030502030804" pitchFamily="34" charset="0"/>
              </a:rPr>
              <a:t>AARHUS</a:t>
            </a:r>
          </a:p>
          <a:p>
            <a:pPr algn="l">
              <a:lnSpc>
                <a:spcPct val="90000"/>
              </a:lnSpc>
              <a:defRPr/>
            </a:pPr>
            <a:r>
              <a:rPr lang="en-GB" sz="960" cap="all" baseline="0" dirty="0" smtClean="0">
                <a:solidFill>
                  <a:schemeClr val="bg1"/>
                </a:solidFill>
                <a:latin typeface="AU Passata" panose="020B0503030502030804" pitchFamily="34" charset="0"/>
              </a:rPr>
              <a:t>UNIVERSITET</a:t>
            </a:r>
            <a:endParaRPr lang="en-GB" sz="960" cap="all" baseline="0" dirty="0">
              <a:solidFill>
                <a:schemeClr val="bg1"/>
              </a:solidFill>
              <a:latin typeface="AU Passata" panose="020B0503030502030804" pitchFamily="34" charset="0"/>
            </a:endParaRPr>
          </a:p>
        </p:txBody>
      </p:sp>
      <p:sp>
        <p:nvSpPr>
          <p:cNvPr id="1028" name="Rectangle 3"/>
          <p:cNvSpPr>
            <a:spLocks noGrp="1" noChangeArrowheads="1"/>
          </p:cNvSpPr>
          <p:nvPr>
            <p:ph type="body" idx="1"/>
          </p:nvPr>
        </p:nvSpPr>
        <p:spPr bwMode="auto">
          <a:xfrm>
            <a:off x="352425" y="1558925"/>
            <a:ext cx="8440739" cy="25384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dirty="0" err="1" smtClean="0"/>
              <a:t>Klik</a:t>
            </a:r>
            <a:r>
              <a:rPr lang="en-GB" dirty="0" smtClean="0"/>
              <a:t> for at </a:t>
            </a:r>
            <a:r>
              <a:rPr lang="en-GB" dirty="0" err="1" smtClean="0"/>
              <a:t>redigere</a:t>
            </a:r>
            <a:r>
              <a:rPr lang="en-GB" dirty="0" smtClean="0"/>
              <a:t> </a:t>
            </a:r>
            <a:r>
              <a:rPr lang="en-GB" dirty="0" err="1" smtClean="0"/>
              <a:t>i</a:t>
            </a:r>
            <a:r>
              <a:rPr lang="en-GB" dirty="0" smtClean="0"/>
              <a:t> master</a:t>
            </a:r>
          </a:p>
          <a:p>
            <a:pPr lvl="1"/>
            <a:r>
              <a:rPr lang="en-GB" dirty="0" err="1" smtClean="0"/>
              <a:t>Andet</a:t>
            </a:r>
            <a:r>
              <a:rPr lang="en-GB" dirty="0" smtClean="0"/>
              <a:t> </a:t>
            </a:r>
            <a:r>
              <a:rPr lang="en-GB" dirty="0" err="1" smtClean="0"/>
              <a:t>niveau</a:t>
            </a:r>
            <a:endParaRPr lang="en-GB" dirty="0" smtClean="0"/>
          </a:p>
          <a:p>
            <a:pPr lvl="2"/>
            <a:r>
              <a:rPr lang="en-GB" dirty="0" err="1" smtClean="0"/>
              <a:t>Tredje</a:t>
            </a:r>
            <a:r>
              <a:rPr lang="en-GB" dirty="0" smtClean="0"/>
              <a:t> </a:t>
            </a:r>
            <a:r>
              <a:rPr lang="en-GB" dirty="0" err="1" smtClean="0"/>
              <a:t>niveau</a:t>
            </a:r>
            <a:endParaRPr lang="en-GB" dirty="0" smtClean="0"/>
          </a:p>
          <a:p>
            <a:pPr lvl="3"/>
            <a:r>
              <a:rPr lang="en-GB" dirty="0" err="1" smtClean="0"/>
              <a:t>Fjerde</a:t>
            </a:r>
            <a:r>
              <a:rPr lang="en-GB" dirty="0" smtClean="0"/>
              <a:t> </a:t>
            </a:r>
            <a:r>
              <a:rPr lang="en-GB" dirty="0" err="1" smtClean="0"/>
              <a:t>niveau</a:t>
            </a:r>
            <a:endParaRPr lang="en-GB" dirty="0" smtClean="0"/>
          </a:p>
          <a:p>
            <a:pPr lvl="4"/>
            <a:r>
              <a:rPr lang="en-GB" dirty="0" err="1" smtClean="0"/>
              <a:t>Femte</a:t>
            </a:r>
            <a:r>
              <a:rPr lang="en-GB" dirty="0" smtClean="0"/>
              <a:t> </a:t>
            </a:r>
            <a:r>
              <a:rPr lang="en-GB" dirty="0" err="1" smtClean="0"/>
              <a:t>niveau</a:t>
            </a:r>
            <a:endParaRPr lang="en-GB" dirty="0" smtClean="0"/>
          </a:p>
          <a:p>
            <a:pPr lvl="5"/>
            <a:r>
              <a:rPr lang="en-GB" dirty="0" smtClean="0"/>
              <a:t>6 </a:t>
            </a:r>
            <a:r>
              <a:rPr lang="en-GB" dirty="0" err="1" smtClean="0"/>
              <a:t>niveau</a:t>
            </a:r>
            <a:endParaRPr lang="en-GB" dirty="0" smtClean="0"/>
          </a:p>
          <a:p>
            <a:pPr lvl="6"/>
            <a:r>
              <a:rPr lang="en-GB" dirty="0" smtClean="0"/>
              <a:t>7 </a:t>
            </a:r>
            <a:r>
              <a:rPr lang="en-GB" dirty="0" err="1" smtClean="0"/>
              <a:t>niveau</a:t>
            </a:r>
            <a:endParaRPr lang="en-GB" dirty="0" smtClean="0"/>
          </a:p>
          <a:p>
            <a:pPr lvl="7"/>
            <a:r>
              <a:rPr lang="en-GB" dirty="0" smtClean="0"/>
              <a:t>8 </a:t>
            </a:r>
            <a:r>
              <a:rPr lang="en-GB" dirty="0" err="1" smtClean="0"/>
              <a:t>niveau</a:t>
            </a:r>
            <a:endParaRPr lang="en-GB" dirty="0" smtClean="0"/>
          </a:p>
          <a:p>
            <a:pPr lvl="8"/>
            <a:r>
              <a:rPr lang="en-GB" dirty="0" smtClean="0"/>
              <a:t>9 </a:t>
            </a:r>
            <a:r>
              <a:rPr lang="en-GB" dirty="0" err="1" smtClean="0"/>
              <a:t>niveau</a:t>
            </a:r>
            <a:endParaRPr lang="en-GB" dirty="0" smtClean="0"/>
          </a:p>
        </p:txBody>
      </p:sp>
      <p:sp>
        <p:nvSpPr>
          <p:cNvPr id="1027" name="Placeholder title"/>
          <p:cNvSpPr>
            <a:spLocks noGrp="1" noChangeArrowheads="1"/>
          </p:cNvSpPr>
          <p:nvPr>
            <p:ph type="title"/>
          </p:nvPr>
        </p:nvSpPr>
        <p:spPr bwMode="auto">
          <a:xfrm>
            <a:off x="352426" y="166689"/>
            <a:ext cx="8440737" cy="981996"/>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GB" dirty="0" err="1" smtClean="0"/>
              <a:t>Klik</a:t>
            </a:r>
            <a:r>
              <a:rPr lang="en-GB" dirty="0" smtClean="0"/>
              <a:t> for at </a:t>
            </a:r>
            <a:r>
              <a:rPr lang="en-GB" dirty="0" err="1" smtClean="0"/>
              <a:t>redigere</a:t>
            </a:r>
            <a:r>
              <a:rPr lang="en-GB" dirty="0" smtClean="0"/>
              <a:t> </a:t>
            </a:r>
            <a:r>
              <a:rPr lang="en-GB" dirty="0" err="1" smtClean="0"/>
              <a:t>i</a:t>
            </a:r>
            <a:r>
              <a:rPr lang="en-GB" dirty="0" smtClean="0"/>
              <a:t> master</a:t>
            </a:r>
          </a:p>
        </p:txBody>
      </p:sp>
      <p:sp>
        <p:nvSpPr>
          <p:cNvPr id="15" name="Pladsholder til tekst 2"/>
          <p:cNvSpPr txBox="1">
            <a:spLocks/>
          </p:cNvSpPr>
          <p:nvPr/>
        </p:nvSpPr>
        <p:spPr>
          <a:xfrm>
            <a:off x="306000" y="4496400"/>
            <a:ext cx="538609" cy="331200"/>
          </a:xfrm>
          <a:prstGeom prst="rect">
            <a:avLst/>
          </a:prstGeom>
        </p:spPr>
        <p:txBody>
          <a:bodyPr wrap="none" lIns="0" tIns="0" rIns="0" bIns="21600">
            <a:spAutoFit/>
          </a:bodyPr>
          <a:lstStyle>
            <a:lvl1pPr marL="0" indent="0" algn="l" rtl="0" eaLnBrk="1" fontAlgn="base" hangingPunct="1">
              <a:lnSpc>
                <a:spcPct val="95000"/>
              </a:lnSpc>
              <a:spcBef>
                <a:spcPts val="600"/>
              </a:spcBef>
              <a:spcAft>
                <a:spcPct val="0"/>
              </a:spcAft>
              <a:buClr>
                <a:schemeClr val="accent3"/>
              </a:buClr>
              <a:buSzPct val="75000"/>
              <a:buFont typeface="Wingdings 3" pitchFamily="18" charset="2"/>
              <a:buNone/>
              <a:defRPr sz="2200">
                <a:solidFill>
                  <a:schemeClr val="bg1"/>
                </a:solidFill>
                <a:latin typeface="AU Peto" panose="040C0B07020602020301" pitchFamily="82" charset="0"/>
                <a:ea typeface="AU Peto" panose="040C0B07020602020301" pitchFamily="82" charset="0"/>
                <a:cs typeface="+mn-cs"/>
              </a:defRPr>
            </a:lvl1pPr>
            <a:lvl2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2pPr>
            <a:lvl3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3pPr>
            <a:lvl4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4pPr>
            <a:lvl5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5pPr>
            <a:lvl6pPr marL="13525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6pPr>
            <a:lvl7pPr marL="18097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7pPr>
            <a:lvl8pPr marL="22669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8pPr>
            <a:lvl9pPr marL="27241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9pPr>
          </a:lstStyle>
          <a:p>
            <a:r>
              <a:rPr lang="en-GB" sz="2090" kern="0" dirty="0" smtClean="0">
                <a:solidFill>
                  <a:schemeClr val="bg1"/>
                </a:solidFill>
              </a:rPr>
              <a:t>AU</a:t>
            </a:r>
            <a:endParaRPr lang="en-GB" sz="2090" kern="0" dirty="0">
              <a:solidFill>
                <a:schemeClr val="bg1"/>
              </a:solidFill>
            </a:endParaRPr>
          </a:p>
        </p:txBody>
      </p:sp>
      <p:pic>
        <p:nvPicPr>
          <p:cNvPr id="16" name="Picture 2"/>
          <p:cNvPicPr>
            <a:picLocks noChangeAspect="1" noChangeArrowheads="1"/>
          </p:cNvPicPr>
          <p:nvPr userDrawn="1"/>
        </p:nvPicPr>
        <p:blipFill>
          <a:blip r:embed="rId22" cstate="print">
            <a:extLst>
              <a:ext uri="{28A0092B-C50C-407E-A947-70E740481C1C}">
                <a14:useLocalDpi xmlns:a14="http://schemas.microsoft.com/office/drawing/2010/main" val="0"/>
              </a:ext>
            </a:extLst>
          </a:blip>
          <a:srcRect/>
          <a:stretch>
            <a:fillRect/>
          </a:stretch>
        </p:blipFill>
        <p:spPr bwMode="auto">
          <a:xfrm>
            <a:off x="7860977" y="-236562"/>
            <a:ext cx="1679575" cy="235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90" r:id="rId1"/>
    <p:sldLayoutId id="2147483699" r:id="rId2"/>
    <p:sldLayoutId id="2147483714" r:id="rId3"/>
    <p:sldLayoutId id="2147483692"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16" r:id="rId13"/>
    <p:sldLayoutId id="2147483709" r:id="rId14"/>
    <p:sldLayoutId id="2147483710" r:id="rId15"/>
    <p:sldLayoutId id="2147483711" r:id="rId16"/>
    <p:sldLayoutId id="2147483694" r:id="rId17"/>
    <p:sldLayoutId id="2147483695" r:id="rId18"/>
    <p:sldLayoutId id="2147483712" r:id="rId19"/>
    <p:sldLayoutId id="2147483715" r:id="rId20"/>
  </p:sldLayoutIdLst>
  <p:timing>
    <p:tnLst>
      <p:par>
        <p:cTn id="1" dur="indefinite" restart="never" nodeType="tmRoot"/>
      </p:par>
    </p:tnLst>
  </p:timing>
  <p:hf sldNum="0" hdr="0" ftr="0" dt="0"/>
  <p:txStyles>
    <p:titleStyle>
      <a:lvl1pPr algn="l" rtl="0" eaLnBrk="1" fontAlgn="base" hangingPunct="1">
        <a:lnSpc>
          <a:spcPct val="83000"/>
        </a:lnSpc>
        <a:spcBef>
          <a:spcPct val="0"/>
        </a:spcBef>
        <a:spcAft>
          <a:spcPct val="0"/>
        </a:spcAft>
        <a:defRPr sz="3200" b="1" cap="all" baseline="0">
          <a:solidFill>
            <a:schemeClr val="tx1"/>
          </a:solidFill>
          <a:latin typeface="+mj-lt"/>
          <a:ea typeface="+mj-ea"/>
          <a:cs typeface="+mj-cs"/>
        </a:defRPr>
      </a:lvl1pPr>
      <a:lvl2pPr algn="l" rtl="0" eaLnBrk="1" fontAlgn="base" hangingPunct="1">
        <a:lnSpc>
          <a:spcPct val="83000"/>
        </a:lnSpc>
        <a:spcBef>
          <a:spcPct val="0"/>
        </a:spcBef>
        <a:spcAft>
          <a:spcPct val="0"/>
        </a:spcAft>
        <a:defRPr sz="4000">
          <a:solidFill>
            <a:schemeClr val="bg2"/>
          </a:solidFill>
          <a:latin typeface="AU Passata" pitchFamily="34" charset="0"/>
        </a:defRPr>
      </a:lvl2pPr>
      <a:lvl3pPr algn="l" rtl="0" eaLnBrk="1" fontAlgn="base" hangingPunct="1">
        <a:lnSpc>
          <a:spcPct val="83000"/>
        </a:lnSpc>
        <a:spcBef>
          <a:spcPct val="0"/>
        </a:spcBef>
        <a:spcAft>
          <a:spcPct val="0"/>
        </a:spcAft>
        <a:defRPr sz="4000">
          <a:solidFill>
            <a:schemeClr val="bg2"/>
          </a:solidFill>
          <a:latin typeface="AU Passata" pitchFamily="34" charset="0"/>
        </a:defRPr>
      </a:lvl3pPr>
      <a:lvl4pPr algn="l" rtl="0" eaLnBrk="1" fontAlgn="base" hangingPunct="1">
        <a:lnSpc>
          <a:spcPct val="83000"/>
        </a:lnSpc>
        <a:spcBef>
          <a:spcPct val="0"/>
        </a:spcBef>
        <a:spcAft>
          <a:spcPct val="0"/>
        </a:spcAft>
        <a:defRPr sz="4000">
          <a:solidFill>
            <a:schemeClr val="bg2"/>
          </a:solidFill>
          <a:latin typeface="AU Passata" pitchFamily="34" charset="0"/>
        </a:defRPr>
      </a:lvl4pPr>
      <a:lvl5pPr algn="l" rtl="0" eaLnBrk="1" fontAlgn="base" hangingPunct="1">
        <a:lnSpc>
          <a:spcPct val="83000"/>
        </a:lnSpc>
        <a:spcBef>
          <a:spcPct val="0"/>
        </a:spcBef>
        <a:spcAft>
          <a:spcPct val="0"/>
        </a:spcAft>
        <a:defRPr sz="4000">
          <a:solidFill>
            <a:schemeClr val="bg2"/>
          </a:solidFill>
          <a:latin typeface="AU Passata" pitchFamily="34" charset="0"/>
        </a:defRPr>
      </a:lvl5pPr>
      <a:lvl6pPr marL="457200" algn="l" rtl="0" eaLnBrk="1" fontAlgn="base" hangingPunct="1">
        <a:lnSpc>
          <a:spcPct val="83000"/>
        </a:lnSpc>
        <a:spcBef>
          <a:spcPct val="0"/>
        </a:spcBef>
        <a:spcAft>
          <a:spcPct val="0"/>
        </a:spcAft>
        <a:defRPr sz="4000">
          <a:solidFill>
            <a:schemeClr val="bg2"/>
          </a:solidFill>
          <a:latin typeface="AU Passata" pitchFamily="34" charset="0"/>
        </a:defRPr>
      </a:lvl6pPr>
      <a:lvl7pPr marL="914400" algn="l" rtl="0" eaLnBrk="1" fontAlgn="base" hangingPunct="1">
        <a:lnSpc>
          <a:spcPct val="83000"/>
        </a:lnSpc>
        <a:spcBef>
          <a:spcPct val="0"/>
        </a:spcBef>
        <a:spcAft>
          <a:spcPct val="0"/>
        </a:spcAft>
        <a:defRPr sz="4000">
          <a:solidFill>
            <a:schemeClr val="bg2"/>
          </a:solidFill>
          <a:latin typeface="AU Passata" pitchFamily="34" charset="0"/>
        </a:defRPr>
      </a:lvl7pPr>
      <a:lvl8pPr marL="1371600" algn="l" rtl="0" eaLnBrk="1" fontAlgn="base" hangingPunct="1">
        <a:lnSpc>
          <a:spcPct val="83000"/>
        </a:lnSpc>
        <a:spcBef>
          <a:spcPct val="0"/>
        </a:spcBef>
        <a:spcAft>
          <a:spcPct val="0"/>
        </a:spcAft>
        <a:defRPr sz="4000">
          <a:solidFill>
            <a:schemeClr val="bg2"/>
          </a:solidFill>
          <a:latin typeface="AU Passata" pitchFamily="34" charset="0"/>
        </a:defRPr>
      </a:lvl8pPr>
      <a:lvl9pPr marL="1828800" algn="l" rtl="0" eaLnBrk="1" fontAlgn="base" hangingPunct="1">
        <a:lnSpc>
          <a:spcPct val="83000"/>
        </a:lnSpc>
        <a:spcBef>
          <a:spcPct val="0"/>
        </a:spcBef>
        <a:spcAft>
          <a:spcPct val="0"/>
        </a:spcAft>
        <a:defRPr sz="4000">
          <a:solidFill>
            <a:schemeClr val="bg2"/>
          </a:solidFill>
          <a:latin typeface="AU Passata" pitchFamily="34" charset="0"/>
        </a:defRPr>
      </a:lvl9pPr>
    </p:titleStyle>
    <p:bodyStyle>
      <a:lvl1pPr marL="0" indent="0" algn="l" rtl="0" eaLnBrk="1" fontAlgn="base" hangingPunct="1">
        <a:lnSpc>
          <a:spcPct val="95000"/>
        </a:lnSpc>
        <a:spcBef>
          <a:spcPts val="600"/>
        </a:spcBef>
        <a:spcAft>
          <a:spcPct val="0"/>
        </a:spcAft>
        <a:buClr>
          <a:schemeClr val="bg2"/>
        </a:buClr>
        <a:buSzPct val="75000"/>
        <a:buFont typeface="Calibri" panose="020F0502020204030204" pitchFamily="34" charset="0"/>
        <a:buChar char="​"/>
        <a:defRPr sz="1600">
          <a:solidFill>
            <a:srgbClr val="000000"/>
          </a:solidFill>
          <a:latin typeface="+mn-lt"/>
          <a:ea typeface="+mn-ea"/>
          <a:cs typeface="+mn-cs"/>
        </a:defRPr>
      </a:lvl1pPr>
      <a:lvl2pPr marL="324000" indent="-324000" algn="l" rtl="0" eaLnBrk="1" fontAlgn="base" hangingPunct="1">
        <a:lnSpc>
          <a:spcPct val="95000"/>
        </a:lnSpc>
        <a:spcBef>
          <a:spcPts val="600"/>
        </a:spcBef>
        <a:spcAft>
          <a:spcPct val="0"/>
        </a:spcAft>
        <a:buClr>
          <a:schemeClr val="bg2"/>
        </a:buClr>
        <a:buSzPct val="75000"/>
        <a:buFont typeface="Wingdings 3" pitchFamily="18" charset="2"/>
        <a:buChar char="u"/>
        <a:defRPr sz="1600">
          <a:solidFill>
            <a:srgbClr val="000000"/>
          </a:solidFill>
          <a:latin typeface="+mn-lt"/>
        </a:defRPr>
      </a:lvl2pPr>
      <a:lvl3pPr marL="648000" indent="-324000" algn="l" rtl="0" eaLnBrk="1" fontAlgn="base" hangingPunct="1">
        <a:lnSpc>
          <a:spcPct val="95000"/>
        </a:lnSpc>
        <a:spcBef>
          <a:spcPts val="600"/>
        </a:spcBef>
        <a:spcAft>
          <a:spcPct val="0"/>
        </a:spcAft>
        <a:buClr>
          <a:schemeClr val="bg2"/>
        </a:buClr>
        <a:buSzPct val="100000"/>
        <a:buFont typeface="AU Passata" panose="020B0503030502030804" pitchFamily="34" charset="0"/>
        <a:buChar char="›"/>
        <a:defRPr sz="1600">
          <a:solidFill>
            <a:srgbClr val="000000"/>
          </a:solidFill>
          <a:latin typeface="+mn-lt"/>
        </a:defRPr>
      </a:lvl3pPr>
      <a:lvl4pPr marL="972000" indent="-324000" algn="l" rtl="0" eaLnBrk="1" fontAlgn="base" hangingPunct="1">
        <a:lnSpc>
          <a:spcPct val="95000"/>
        </a:lnSpc>
        <a:spcBef>
          <a:spcPts val="600"/>
        </a:spcBef>
        <a:spcAft>
          <a:spcPct val="0"/>
        </a:spcAft>
        <a:buClr>
          <a:schemeClr val="bg2"/>
        </a:buClr>
        <a:buSzPct val="100000"/>
        <a:buFont typeface="AU Passata" panose="020B0503030502030804" pitchFamily="34" charset="0"/>
        <a:buChar char="›"/>
        <a:defRPr sz="1600">
          <a:solidFill>
            <a:srgbClr val="000000"/>
          </a:solidFill>
          <a:latin typeface="+mn-lt"/>
        </a:defRPr>
      </a:lvl4pPr>
      <a:lvl5pPr marL="1296000" indent="-324000" algn="l" rtl="0" eaLnBrk="1" fontAlgn="base" hangingPunct="1">
        <a:lnSpc>
          <a:spcPct val="95000"/>
        </a:lnSpc>
        <a:spcBef>
          <a:spcPts val="600"/>
        </a:spcBef>
        <a:spcAft>
          <a:spcPct val="0"/>
        </a:spcAft>
        <a:buClr>
          <a:schemeClr val="bg2"/>
        </a:buClr>
        <a:buSzPct val="100000"/>
        <a:buFont typeface="AU Passata" panose="020B0503030502030804" pitchFamily="34" charset="0"/>
        <a:buChar char="›"/>
        <a:defRPr sz="1600">
          <a:solidFill>
            <a:srgbClr val="000000"/>
          </a:solidFill>
          <a:latin typeface="+mn-lt"/>
        </a:defRPr>
      </a:lvl5pPr>
      <a:lvl6pPr marL="1620000" indent="-324000" algn="l" rtl="0" eaLnBrk="1" fontAlgn="base" hangingPunct="1">
        <a:lnSpc>
          <a:spcPct val="95000"/>
        </a:lnSpc>
        <a:spcBef>
          <a:spcPts val="600"/>
        </a:spcBef>
        <a:spcAft>
          <a:spcPct val="0"/>
        </a:spcAft>
        <a:buClr>
          <a:schemeClr val="bg2"/>
        </a:buClr>
        <a:buFont typeface="AU Passata" pitchFamily="34" charset="0"/>
        <a:buChar char="›"/>
        <a:defRPr sz="1600">
          <a:solidFill>
            <a:srgbClr val="000000"/>
          </a:solidFill>
          <a:latin typeface="+mn-lt"/>
        </a:defRPr>
      </a:lvl6pPr>
      <a:lvl7pPr marL="1944000" indent="-324000" algn="l" rtl="0" eaLnBrk="1" fontAlgn="base" hangingPunct="1">
        <a:lnSpc>
          <a:spcPct val="95000"/>
        </a:lnSpc>
        <a:spcBef>
          <a:spcPts val="600"/>
        </a:spcBef>
        <a:spcAft>
          <a:spcPct val="0"/>
        </a:spcAft>
        <a:buClr>
          <a:schemeClr val="bg2"/>
        </a:buClr>
        <a:buFont typeface="AU Passata" panose="020B0503030502030804" pitchFamily="34" charset="0"/>
        <a:buChar char="›"/>
        <a:defRPr sz="1600">
          <a:solidFill>
            <a:srgbClr val="000000"/>
          </a:solidFill>
          <a:latin typeface="+mn-lt"/>
        </a:defRPr>
      </a:lvl7pPr>
      <a:lvl8pPr marL="2268000" indent="-324000" algn="l" rtl="0" eaLnBrk="1" fontAlgn="base" hangingPunct="1">
        <a:lnSpc>
          <a:spcPct val="95000"/>
        </a:lnSpc>
        <a:spcBef>
          <a:spcPts val="600"/>
        </a:spcBef>
        <a:spcAft>
          <a:spcPct val="0"/>
        </a:spcAft>
        <a:buClr>
          <a:schemeClr val="bg2"/>
        </a:buClr>
        <a:buFont typeface="AU Passata" pitchFamily="34" charset="0"/>
        <a:buChar char="›"/>
        <a:defRPr sz="1600">
          <a:solidFill>
            <a:srgbClr val="000000"/>
          </a:solidFill>
          <a:latin typeface="+mn-lt"/>
        </a:defRPr>
      </a:lvl8pPr>
      <a:lvl9pPr marL="2592000" indent="-324000" algn="l" rtl="0" eaLnBrk="1" fontAlgn="base" hangingPunct="1">
        <a:lnSpc>
          <a:spcPct val="95000"/>
        </a:lnSpc>
        <a:spcBef>
          <a:spcPts val="600"/>
        </a:spcBef>
        <a:spcAft>
          <a:spcPct val="0"/>
        </a:spcAft>
        <a:buClr>
          <a:schemeClr val="bg2"/>
        </a:buClr>
        <a:buFont typeface="AU Passata" pitchFamily="34" charset="0"/>
        <a:buChar char="›"/>
        <a:defRPr sz="1600">
          <a:solidFill>
            <a:srgbClr val="000000"/>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989013" y="1989780"/>
            <a:ext cx="7159345" cy="1754326"/>
          </a:xfrm>
        </p:spPr>
        <p:txBody>
          <a:bodyPr/>
          <a:lstStyle/>
          <a:p>
            <a:r>
              <a:rPr lang="da-DK" sz="2000" dirty="0" err="1" smtClean="0"/>
              <a:t>Educational</a:t>
            </a:r>
            <a:r>
              <a:rPr lang="da-DK" sz="2000" dirty="0" smtClean="0"/>
              <a:t> </a:t>
            </a:r>
            <a:r>
              <a:rPr lang="da-DK" sz="2000" dirty="0" err="1" smtClean="0"/>
              <a:t>expectations</a:t>
            </a:r>
            <a:r>
              <a:rPr lang="da-DK" sz="2000" dirty="0" smtClean="0"/>
              <a:t> and </a:t>
            </a:r>
            <a:r>
              <a:rPr lang="da-DK" sz="2000" dirty="0" err="1" smtClean="0"/>
              <a:t>educational</a:t>
            </a:r>
            <a:r>
              <a:rPr lang="da-DK" sz="2000" dirty="0" smtClean="0"/>
              <a:t> </a:t>
            </a:r>
            <a:r>
              <a:rPr lang="da-DK" sz="2000" dirty="0" err="1" smtClean="0"/>
              <a:t>choice</a:t>
            </a:r>
            <a:r>
              <a:rPr lang="da-DK" sz="2000" dirty="0" smtClean="0"/>
              <a:t/>
            </a:r>
            <a:br>
              <a:rPr lang="da-DK" sz="2000" dirty="0" smtClean="0"/>
            </a:br>
            <a:r>
              <a:rPr lang="da-DK" sz="2000" dirty="0" smtClean="0"/>
              <a:t/>
            </a:r>
            <a:br>
              <a:rPr lang="da-DK" sz="2000" dirty="0" smtClean="0"/>
            </a:br>
            <a:r>
              <a:rPr lang="da-DK" sz="2000" dirty="0" smtClean="0"/>
              <a:t/>
            </a:r>
            <a:br>
              <a:rPr lang="da-DK" sz="2000" dirty="0" smtClean="0"/>
            </a:br>
            <a:r>
              <a:rPr lang="en-US" sz="1200" dirty="0"/>
              <a:t>Workshop on disadvantaged youth</a:t>
            </a:r>
            <a:br>
              <a:rPr lang="en-US" sz="1200" dirty="0"/>
            </a:br>
            <a:r>
              <a:rPr lang="en-US" sz="1200" dirty="0"/>
              <a:t>September 28.-30. 2016</a:t>
            </a:r>
            <a:br>
              <a:rPr lang="en-US" sz="1200" dirty="0"/>
            </a:br>
            <a:r>
              <a:rPr lang="en-US" sz="1200" dirty="0" err="1"/>
              <a:t>Comwell</a:t>
            </a:r>
            <a:r>
              <a:rPr lang="en-US" sz="1200" dirty="0"/>
              <a:t> </a:t>
            </a:r>
            <a:r>
              <a:rPr lang="en-US" sz="1200" dirty="0" err="1"/>
              <a:t>Kellers</a:t>
            </a:r>
            <a:r>
              <a:rPr lang="en-US" sz="1200" dirty="0"/>
              <a:t> Park, </a:t>
            </a:r>
            <a:r>
              <a:rPr lang="en-US" sz="1200" dirty="0" err="1"/>
              <a:t>Vejle</a:t>
            </a:r>
            <a:r>
              <a:rPr lang="en-US" sz="1200" dirty="0"/>
              <a:t>, Denmark</a:t>
            </a:r>
            <a:r>
              <a:rPr lang="da-DK" sz="1200" dirty="0" smtClean="0"/>
              <a:t/>
            </a:r>
            <a:br>
              <a:rPr lang="da-DK" sz="1200" dirty="0" smtClean="0"/>
            </a:br>
            <a:r>
              <a:rPr lang="da-DK" sz="1200" dirty="0" smtClean="0"/>
              <a:t/>
            </a:r>
            <a:br>
              <a:rPr lang="da-DK" sz="1200" dirty="0" smtClean="0"/>
            </a:br>
            <a:r>
              <a:rPr lang="da-DK" sz="1200" dirty="0" err="1" smtClean="0"/>
              <a:t>simon</a:t>
            </a:r>
            <a:r>
              <a:rPr lang="da-DK" sz="1200" dirty="0" smtClean="0"/>
              <a:t> Calmar Andersen &amp; Morten </a:t>
            </a:r>
            <a:r>
              <a:rPr lang="da-DK" sz="1200" dirty="0" err="1" smtClean="0"/>
              <a:t>hjortskov</a:t>
            </a:r>
            <a:endParaRPr lang="da-DK" sz="1200" i="1" dirty="0"/>
          </a:p>
        </p:txBody>
      </p:sp>
    </p:spTree>
    <p:extLst>
      <p:ext uri="{BB962C8B-B14F-4D97-AF65-F5344CB8AC3E}">
        <p14:creationId xmlns:p14="http://schemas.microsoft.com/office/powerpoint/2010/main" val="24659261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and misperceptions</a:t>
            </a:r>
            <a:endParaRPr lang="en-US" dirty="0"/>
          </a:p>
        </p:txBody>
      </p:sp>
      <p:sp>
        <p:nvSpPr>
          <p:cNvPr id="3" name="Text Placeholder 2"/>
          <p:cNvSpPr>
            <a:spLocks noGrp="1"/>
          </p:cNvSpPr>
          <p:nvPr>
            <p:ph type="body" sz="quarter" idx="13"/>
          </p:nvPr>
        </p:nvSpPr>
        <p:spPr/>
        <p:txBody>
          <a:bodyPr/>
          <a:lstStyle/>
          <a:p>
            <a:endParaRPr lang="en-US" dirty="0" smtClean="0"/>
          </a:p>
          <a:p>
            <a:r>
              <a:rPr lang="en-US" dirty="0" smtClean="0"/>
              <a:t>Hypothesis 2:</a:t>
            </a:r>
            <a:r>
              <a:rPr lang="en-US" dirty="0"/>
              <a:t>	</a:t>
            </a:r>
            <a:r>
              <a:rPr lang="en-US" dirty="0" smtClean="0"/>
              <a:t>Lack </a:t>
            </a:r>
            <a:r>
              <a:rPr lang="en-US" dirty="0"/>
              <a:t>of knowledge/misperceptions of the total sum of returns </a:t>
            </a:r>
            <a:r>
              <a:rPr lang="en-US" dirty="0" smtClean="0"/>
              <a:t>to 			education is crucial</a:t>
            </a:r>
            <a:endParaRPr lang="en-US" dirty="0"/>
          </a:p>
          <a:p>
            <a:endParaRPr lang="en-US" dirty="0" smtClean="0"/>
          </a:p>
          <a:p>
            <a:r>
              <a:rPr lang="en-US" dirty="0" smtClean="0"/>
              <a:t>Policy </a:t>
            </a:r>
            <a:r>
              <a:rPr lang="en-US" dirty="0"/>
              <a:t>implication:	</a:t>
            </a:r>
            <a:r>
              <a:rPr lang="en-US" b="1" dirty="0"/>
              <a:t>Inform</a:t>
            </a:r>
            <a:r>
              <a:rPr lang="en-US" dirty="0"/>
              <a:t> young people about the </a:t>
            </a:r>
            <a:r>
              <a:rPr lang="en-US" dirty="0" smtClean="0"/>
              <a:t>costs and benefits</a:t>
            </a:r>
            <a:endParaRPr lang="en-US" dirty="0"/>
          </a:p>
          <a:p>
            <a:endParaRPr lang="en-US" dirty="0"/>
          </a:p>
        </p:txBody>
      </p:sp>
    </p:spTree>
    <p:extLst>
      <p:ext uri="{BB962C8B-B14F-4D97-AF65-F5344CB8AC3E}">
        <p14:creationId xmlns:p14="http://schemas.microsoft.com/office/powerpoint/2010/main" val="1705620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Social </a:t>
            </a:r>
            <a:r>
              <a:rPr lang="da-DK" dirty="0" err="1" smtClean="0"/>
              <a:t>belonging</a:t>
            </a:r>
            <a:endParaRPr lang="da-DK" dirty="0"/>
          </a:p>
        </p:txBody>
      </p:sp>
      <p:sp>
        <p:nvSpPr>
          <p:cNvPr id="3" name="Pladsholder til tekst 2"/>
          <p:cNvSpPr>
            <a:spLocks noGrp="1"/>
          </p:cNvSpPr>
          <p:nvPr>
            <p:ph type="body" sz="quarter" idx="13"/>
          </p:nvPr>
        </p:nvSpPr>
        <p:spPr/>
        <p:txBody>
          <a:bodyPr/>
          <a:lstStyle/>
          <a:p>
            <a:pPr marL="285750" indent="-285750">
              <a:buFont typeface="Wingdings" panose="05000000000000000000" pitchFamily="2" charset="2"/>
              <a:buChar char="§"/>
            </a:pPr>
            <a:r>
              <a:rPr lang="en-US" dirty="0"/>
              <a:t>E</a:t>
            </a:r>
            <a:r>
              <a:rPr lang="en-US" dirty="0" smtClean="0"/>
              <a:t>xperiments </a:t>
            </a:r>
            <a:r>
              <a:rPr lang="en-US" dirty="0"/>
              <a:t>have shown that college students </a:t>
            </a:r>
            <a:r>
              <a:rPr lang="en-US" dirty="0" smtClean="0"/>
              <a:t>benefit when </a:t>
            </a:r>
            <a:r>
              <a:rPr lang="en-US" dirty="0"/>
              <a:t>they understand that challenges in the transition to </a:t>
            </a:r>
            <a:r>
              <a:rPr lang="en-US" dirty="0" smtClean="0"/>
              <a:t>college are </a:t>
            </a:r>
            <a:r>
              <a:rPr lang="en-US" dirty="0"/>
              <a:t>common and improvable and, thus, that early struggles </a:t>
            </a:r>
            <a:r>
              <a:rPr lang="en-US" dirty="0" smtClean="0"/>
              <a:t>need not </a:t>
            </a:r>
            <a:r>
              <a:rPr lang="en-US" dirty="0"/>
              <a:t>portend a permanent lack of belonging or </a:t>
            </a:r>
            <a:r>
              <a:rPr lang="en-US" dirty="0" smtClean="0"/>
              <a:t>potential</a:t>
            </a:r>
          </a:p>
          <a:p>
            <a:pPr marL="285750" indent="-285750">
              <a:buFont typeface="Wingdings" panose="05000000000000000000" pitchFamily="2" charset="2"/>
              <a:buChar char="§"/>
            </a:pPr>
            <a:r>
              <a:rPr lang="en-US" dirty="0" smtClean="0"/>
              <a:t>Teaching a lay theory of social belonging before college matriculation increase enrollment and grade point average (Yeager et al. </a:t>
            </a:r>
            <a:r>
              <a:rPr lang="en-US" i="1" dirty="0" smtClean="0"/>
              <a:t>PNAS</a:t>
            </a:r>
            <a:r>
              <a:rPr lang="en-US" dirty="0" smtClean="0"/>
              <a:t> 2016)</a:t>
            </a:r>
          </a:p>
          <a:p>
            <a:endParaRPr lang="da-DK" dirty="0"/>
          </a:p>
        </p:txBody>
      </p:sp>
    </p:spTree>
    <p:extLst>
      <p:ext uri="{BB962C8B-B14F-4D97-AF65-F5344CB8AC3E}">
        <p14:creationId xmlns:p14="http://schemas.microsoft.com/office/powerpoint/2010/main" val="14644793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3"/>
          </p:nvPr>
        </p:nvSpPr>
        <p:spPr/>
        <p:txBody>
          <a:bodyPr/>
          <a:lstStyle/>
          <a:p>
            <a:r>
              <a:rPr lang="en-US" dirty="0" smtClean="0"/>
              <a:t>Treatment</a:t>
            </a:r>
          </a:p>
          <a:p>
            <a:r>
              <a:rPr lang="en-US" i="1" dirty="0" smtClean="0"/>
              <a:t>“When </a:t>
            </a:r>
            <a:r>
              <a:rPr lang="en-US" i="1" dirty="0"/>
              <a:t>I first got to college, I worried that I was different from the other students. Everyone else seemed so </a:t>
            </a:r>
            <a:r>
              <a:rPr lang="en-US" i="1" dirty="0" smtClean="0"/>
              <a:t>certain it </a:t>
            </a:r>
            <a:r>
              <a:rPr lang="en-US" i="1" dirty="0"/>
              <a:t>was the right place for them and were so happy here. But I wasn’t sure I fit in – if I would make friends, if </a:t>
            </a:r>
            <a:r>
              <a:rPr lang="en-US" i="1" dirty="0" smtClean="0"/>
              <a:t>people would </a:t>
            </a:r>
            <a:r>
              <a:rPr lang="en-US" i="1" dirty="0"/>
              <a:t>respect me, if it was the right school for me. With time I came to realize that almost everyone comes </a:t>
            </a:r>
            <a:r>
              <a:rPr lang="en-US" i="1" dirty="0" smtClean="0"/>
              <a:t>to college </a:t>
            </a:r>
            <a:r>
              <a:rPr lang="en-US" i="1" dirty="0"/>
              <a:t>and feels uncertain at first about whether they fit in. It’s just something everyone goes through. Now it </a:t>
            </a:r>
            <a:r>
              <a:rPr lang="en-US" i="1" dirty="0" smtClean="0"/>
              <a:t>seems ironic </a:t>
            </a:r>
            <a:r>
              <a:rPr lang="en-US" i="1" dirty="0"/>
              <a:t>– </a:t>
            </a:r>
            <a:r>
              <a:rPr lang="en-US" i="1" dirty="0" smtClean="0"/>
              <a:t>everybody </a:t>
            </a:r>
            <a:r>
              <a:rPr lang="en-US" i="1" dirty="0"/>
              <a:t>feels different first year, but really we’re all going through the same thing</a:t>
            </a:r>
            <a:r>
              <a:rPr lang="en-US" i="1" dirty="0" smtClean="0"/>
              <a:t>.”</a:t>
            </a:r>
          </a:p>
          <a:p>
            <a:r>
              <a:rPr lang="en-US" dirty="0" smtClean="0"/>
              <a:t>+</a:t>
            </a:r>
          </a:p>
          <a:p>
            <a:r>
              <a:rPr lang="en-US" dirty="0"/>
              <a:t>write a brief essay about why it is common </a:t>
            </a:r>
            <a:r>
              <a:rPr lang="en-US" dirty="0" smtClean="0"/>
              <a:t>to initially feel </a:t>
            </a:r>
            <a:r>
              <a:rPr lang="en-US" dirty="0"/>
              <a:t>unsure about whether they belong in </a:t>
            </a:r>
            <a:r>
              <a:rPr lang="en-US" dirty="0" smtClean="0"/>
              <a:t>college</a:t>
            </a:r>
            <a:r>
              <a:rPr lang="en-US" dirty="0"/>
              <a:t> </a:t>
            </a:r>
            <a:r>
              <a:rPr lang="en-US" dirty="0" smtClean="0"/>
              <a:t>(</a:t>
            </a:r>
            <a:r>
              <a:rPr lang="is-IS" dirty="0" smtClean="0"/>
              <a:t>…) </a:t>
            </a:r>
            <a:r>
              <a:rPr lang="en-US" dirty="0" smtClean="0"/>
              <a:t>and </a:t>
            </a:r>
            <a:r>
              <a:rPr lang="en-US" dirty="0"/>
              <a:t>why these initial worries about belonging are likely to diminish over time as students </a:t>
            </a:r>
            <a:r>
              <a:rPr lang="en-US" dirty="0" smtClean="0"/>
              <a:t>come to </a:t>
            </a:r>
            <a:r>
              <a:rPr lang="en-US" dirty="0"/>
              <a:t>feel at home in college.</a:t>
            </a:r>
            <a:endParaRPr lang="en-US" i="1" dirty="0"/>
          </a:p>
        </p:txBody>
      </p:sp>
    </p:spTree>
    <p:extLst>
      <p:ext uri="{BB962C8B-B14F-4D97-AF65-F5344CB8AC3E}">
        <p14:creationId xmlns:p14="http://schemas.microsoft.com/office/powerpoint/2010/main" val="11963307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3"/>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700" y="0"/>
            <a:ext cx="8352874" cy="5143500"/>
          </a:xfrm>
          <a:prstGeom prst="rect">
            <a:avLst/>
          </a:prstGeom>
        </p:spPr>
      </p:pic>
    </p:spTree>
    <p:extLst>
      <p:ext uri="{BB962C8B-B14F-4D97-AF65-F5344CB8AC3E}">
        <p14:creationId xmlns:p14="http://schemas.microsoft.com/office/powerpoint/2010/main" val="6216348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3"/>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7704" y="0"/>
            <a:ext cx="5036529" cy="5143500"/>
          </a:xfrm>
          <a:prstGeom prst="rect">
            <a:avLst/>
          </a:prstGeom>
        </p:spPr>
      </p:pic>
    </p:spTree>
    <p:extLst>
      <p:ext uri="{BB962C8B-B14F-4D97-AF65-F5344CB8AC3E}">
        <p14:creationId xmlns:p14="http://schemas.microsoft.com/office/powerpoint/2010/main" val="13554402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3"/>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0500"/>
            <a:ext cx="9144000" cy="4755883"/>
          </a:xfrm>
          <a:prstGeom prst="rect">
            <a:avLst/>
          </a:prstGeom>
        </p:spPr>
      </p:pic>
    </p:spTree>
    <p:extLst>
      <p:ext uri="{BB962C8B-B14F-4D97-AF65-F5344CB8AC3E}">
        <p14:creationId xmlns:p14="http://schemas.microsoft.com/office/powerpoint/2010/main" val="6062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3"/>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0"/>
            <a:ext cx="6230260" cy="5143500"/>
          </a:xfrm>
          <a:prstGeom prst="rect">
            <a:avLst/>
          </a:prstGeom>
        </p:spPr>
      </p:pic>
    </p:spTree>
    <p:extLst>
      <p:ext uri="{BB962C8B-B14F-4D97-AF65-F5344CB8AC3E}">
        <p14:creationId xmlns:p14="http://schemas.microsoft.com/office/powerpoint/2010/main" val="10408472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belonging</a:t>
            </a:r>
            <a:endParaRPr lang="en-US" dirty="0"/>
          </a:p>
        </p:txBody>
      </p:sp>
      <p:sp>
        <p:nvSpPr>
          <p:cNvPr id="3" name="Text Placeholder 2"/>
          <p:cNvSpPr>
            <a:spLocks noGrp="1"/>
          </p:cNvSpPr>
          <p:nvPr>
            <p:ph type="body" sz="quarter" idx="13"/>
          </p:nvPr>
        </p:nvSpPr>
        <p:spPr/>
        <p:txBody>
          <a:bodyPr/>
          <a:lstStyle/>
          <a:p>
            <a:endParaRPr lang="en-US" dirty="0" smtClean="0"/>
          </a:p>
          <a:p>
            <a:r>
              <a:rPr lang="en-US" dirty="0" smtClean="0"/>
              <a:t>Hypothesis 3:	The mindset about whether lack of social belonging is innate or 			something you can do something about yourself is crucial </a:t>
            </a:r>
          </a:p>
          <a:p>
            <a:endParaRPr lang="en-US" dirty="0"/>
          </a:p>
          <a:p>
            <a:r>
              <a:rPr lang="en-US" dirty="0" smtClean="0"/>
              <a:t>Policy implication	Teach social belonging mindset</a:t>
            </a:r>
            <a:endParaRPr lang="en-US" dirty="0"/>
          </a:p>
        </p:txBody>
      </p:sp>
    </p:spTree>
    <p:extLst>
      <p:ext uri="{BB962C8B-B14F-4D97-AF65-F5344CB8AC3E}">
        <p14:creationId xmlns:p14="http://schemas.microsoft.com/office/powerpoint/2010/main" val="19568114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Peer effects</a:t>
            </a:r>
            <a:endParaRPr lang="en-US" dirty="0"/>
          </a:p>
        </p:txBody>
      </p:sp>
      <p:sp>
        <p:nvSpPr>
          <p:cNvPr id="3" name="Text Placeholder 2"/>
          <p:cNvSpPr>
            <a:spLocks noGrp="1"/>
          </p:cNvSpPr>
          <p:nvPr>
            <p:ph type="body" sz="quarter" idx="13"/>
          </p:nvPr>
        </p:nvSpPr>
        <p:spPr/>
        <p:txBody>
          <a:bodyPr/>
          <a:lstStyle/>
          <a:p>
            <a:pPr marL="7938" indent="-7938"/>
            <a:r>
              <a:rPr lang="en-US" dirty="0" smtClean="0"/>
              <a:t>Adolescents’ brains are highly sensitive to recognition from their peers. Sheer awareness of peers’ presence affect decisions and behavior (Steinberg 2014).</a:t>
            </a:r>
          </a:p>
          <a:p>
            <a:pPr marL="285750" indent="-285750"/>
            <a:endParaRPr lang="en-US" dirty="0"/>
          </a:p>
          <a:p>
            <a:r>
              <a:rPr lang="en-US" dirty="0"/>
              <a:t>C</a:t>
            </a:r>
            <a:r>
              <a:rPr lang="en-US" dirty="0" smtClean="0"/>
              <a:t>omplimentary </a:t>
            </a:r>
            <a:r>
              <a:rPr lang="en-US" dirty="0"/>
              <a:t>access to an online SAT preparatory course. (</a:t>
            </a:r>
            <a:r>
              <a:rPr lang="en-US" dirty="0" err="1"/>
              <a:t>Bursztyn</a:t>
            </a:r>
            <a:r>
              <a:rPr lang="en-US" dirty="0"/>
              <a:t> &amp; </a:t>
            </a:r>
            <a:r>
              <a:rPr lang="en-US" dirty="0" smtClean="0"/>
              <a:t>Jensen </a:t>
            </a:r>
            <a:r>
              <a:rPr lang="en-US" i="1" dirty="0" smtClean="0"/>
              <a:t>QJE</a:t>
            </a:r>
            <a:r>
              <a:rPr lang="en-US" dirty="0" smtClean="0"/>
              <a:t> 2015)</a:t>
            </a:r>
            <a:endParaRPr lang="en-US" dirty="0"/>
          </a:p>
          <a:p>
            <a:r>
              <a:rPr lang="en-US" dirty="0" smtClean="0"/>
              <a:t>Treatment (as good as random): Sign-up in honors or non-honors classes and public vs. private decision</a:t>
            </a:r>
          </a:p>
          <a:p>
            <a:endParaRPr lang="en-US" dirty="0"/>
          </a:p>
        </p:txBody>
      </p:sp>
    </p:spTree>
    <p:extLst>
      <p:ext uri="{BB962C8B-B14F-4D97-AF65-F5344CB8AC3E}">
        <p14:creationId xmlns:p14="http://schemas.microsoft.com/office/powerpoint/2010/main" val="14892760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3"/>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0"/>
            <a:ext cx="7313414" cy="5143500"/>
          </a:xfrm>
          <a:prstGeom prst="rect">
            <a:avLst/>
          </a:prstGeom>
        </p:spPr>
      </p:pic>
    </p:spTree>
    <p:extLst>
      <p:ext uri="{BB962C8B-B14F-4D97-AF65-F5344CB8AC3E}">
        <p14:creationId xmlns:p14="http://schemas.microsoft.com/office/powerpoint/2010/main" val="650382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ladsholder til indhold 12"/>
          <p:cNvSpPr>
            <a:spLocks noGrp="1"/>
          </p:cNvSpPr>
          <p:nvPr>
            <p:ph idx="1"/>
          </p:nvPr>
        </p:nvSpPr>
        <p:spPr/>
        <p:txBody>
          <a:bodyPr/>
          <a:lstStyle/>
          <a:p>
            <a:pPr marL="285750" indent="-285750">
              <a:buFont typeface="Arial" panose="020B0604020202020204" pitchFamily="34" charset="0"/>
              <a:buChar char="•"/>
            </a:pPr>
            <a:r>
              <a:rPr lang="da-DK" dirty="0" smtClean="0"/>
              <a:t>Motivation: Briefly</a:t>
            </a:r>
          </a:p>
          <a:p>
            <a:pPr marL="285750" indent="-285750">
              <a:buFont typeface="Arial" panose="020B0604020202020204" pitchFamily="34" charset="0"/>
              <a:buChar char="•"/>
            </a:pPr>
            <a:r>
              <a:rPr lang="da-DK" dirty="0" smtClean="0"/>
              <a:t>4 </a:t>
            </a:r>
            <a:r>
              <a:rPr lang="da-DK" dirty="0" err="1" smtClean="0"/>
              <a:t>theories</a:t>
            </a:r>
            <a:r>
              <a:rPr lang="da-DK" dirty="0" smtClean="0"/>
              <a:t> </a:t>
            </a:r>
            <a:r>
              <a:rPr lang="da-DK" dirty="0" err="1" smtClean="0"/>
              <a:t>about</a:t>
            </a:r>
            <a:r>
              <a:rPr lang="da-DK" dirty="0" smtClean="0"/>
              <a:t> </a:t>
            </a:r>
            <a:r>
              <a:rPr lang="da-DK" dirty="0" err="1" smtClean="0"/>
              <a:t>educational</a:t>
            </a:r>
            <a:r>
              <a:rPr lang="da-DK" dirty="0" smtClean="0"/>
              <a:t> </a:t>
            </a:r>
            <a:r>
              <a:rPr lang="da-DK" dirty="0" err="1" smtClean="0"/>
              <a:t>choice</a:t>
            </a:r>
            <a:r>
              <a:rPr lang="da-DK" dirty="0" smtClean="0"/>
              <a:t> – and 4 </a:t>
            </a:r>
            <a:r>
              <a:rPr lang="da-DK" dirty="0" err="1" smtClean="0"/>
              <a:t>examplary</a:t>
            </a:r>
            <a:r>
              <a:rPr lang="da-DK" dirty="0" smtClean="0"/>
              <a:t>, new studies</a:t>
            </a:r>
          </a:p>
          <a:p>
            <a:pPr marL="285750" indent="-285750">
              <a:buFont typeface="Arial" panose="020B0604020202020204" pitchFamily="34" charset="0"/>
              <a:buChar char="•"/>
            </a:pPr>
            <a:r>
              <a:rPr lang="da-DK" dirty="0" smtClean="0"/>
              <a:t>Presentation of research design and data </a:t>
            </a:r>
            <a:r>
              <a:rPr lang="da-DK" dirty="0" err="1" smtClean="0"/>
              <a:t>collection</a:t>
            </a:r>
            <a:endParaRPr lang="da-DK" dirty="0" smtClean="0"/>
          </a:p>
          <a:p>
            <a:pPr marL="285750" indent="-285750">
              <a:buFont typeface="Arial" panose="020B0604020202020204" pitchFamily="34" charset="0"/>
              <a:buChar char="•"/>
            </a:pPr>
            <a:r>
              <a:rPr lang="da-DK" dirty="0" err="1" smtClean="0"/>
              <a:t>Discussion</a:t>
            </a:r>
            <a:endParaRPr lang="da-DK" dirty="0" smtClean="0"/>
          </a:p>
          <a:p>
            <a:pPr marL="285750" indent="-285750">
              <a:buFont typeface="Arial" panose="020B0604020202020204" pitchFamily="34" charset="0"/>
              <a:buChar char="•"/>
            </a:pPr>
            <a:r>
              <a:rPr lang="da-DK" dirty="0" smtClean="0"/>
              <a:t>[No data, </a:t>
            </a:r>
            <a:r>
              <a:rPr lang="da-DK" dirty="0" err="1" smtClean="0"/>
              <a:t>sorry</a:t>
            </a:r>
            <a:r>
              <a:rPr lang="da-DK" dirty="0" smtClean="0"/>
              <a:t>]</a:t>
            </a:r>
          </a:p>
          <a:p>
            <a:pPr marL="285750" indent="-285750"/>
            <a:r>
              <a:rPr lang="da-DK" dirty="0" smtClean="0"/>
              <a:t> </a:t>
            </a:r>
            <a:endParaRPr lang="da-DK" dirty="0"/>
          </a:p>
        </p:txBody>
      </p:sp>
      <p:sp>
        <p:nvSpPr>
          <p:cNvPr id="15" name="Titel 14"/>
          <p:cNvSpPr>
            <a:spLocks noGrp="1"/>
          </p:cNvSpPr>
          <p:nvPr>
            <p:ph type="title"/>
          </p:nvPr>
        </p:nvSpPr>
        <p:spPr/>
        <p:txBody>
          <a:bodyPr/>
          <a:lstStyle/>
          <a:p>
            <a:r>
              <a:rPr lang="da-DK" sz="2400" dirty="0" err="1" smtClean="0"/>
              <a:t>overview</a:t>
            </a:r>
            <a:endParaRPr lang="da-DK"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design</a:t>
            </a:r>
            <a:endParaRPr lang="en-US" dirty="0"/>
          </a:p>
        </p:txBody>
      </p:sp>
      <p:sp>
        <p:nvSpPr>
          <p:cNvPr id="3" name="Text Placeholder 2"/>
          <p:cNvSpPr>
            <a:spLocks noGrp="1"/>
          </p:cNvSpPr>
          <p:nvPr>
            <p:ph type="body" sz="quarter" idx="13"/>
          </p:nvPr>
        </p:nvSpPr>
        <p:spPr/>
        <p:txBody>
          <a:bodyPr/>
          <a:lstStyle/>
          <a:p>
            <a:r>
              <a:rPr lang="en-US" dirty="0" smtClean="0"/>
              <a:t>Data collection</a:t>
            </a:r>
          </a:p>
          <a:p>
            <a:pPr marL="285750" indent="-285750">
              <a:buFont typeface="Wingdings" charset="2"/>
              <a:buChar char="§"/>
            </a:pPr>
            <a:r>
              <a:rPr lang="en-US" dirty="0" smtClean="0"/>
              <a:t>Study 1: Pilot study (explorative). Survey to about 700 8</a:t>
            </a:r>
            <a:r>
              <a:rPr lang="en-US" baseline="30000" dirty="0" smtClean="0"/>
              <a:t>th</a:t>
            </a:r>
            <a:r>
              <a:rPr lang="en-US" dirty="0" smtClean="0"/>
              <a:t> and 9</a:t>
            </a:r>
            <a:r>
              <a:rPr lang="en-US" baseline="30000" dirty="0" smtClean="0"/>
              <a:t>th</a:t>
            </a:r>
            <a:r>
              <a:rPr lang="en-US" dirty="0" smtClean="0"/>
              <a:t> grade students in </a:t>
            </a:r>
            <a:r>
              <a:rPr lang="en-US" dirty="0" err="1" smtClean="0"/>
              <a:t>Vejen</a:t>
            </a:r>
            <a:r>
              <a:rPr lang="en-US" dirty="0" smtClean="0"/>
              <a:t> municipality</a:t>
            </a:r>
          </a:p>
          <a:p>
            <a:pPr marL="285750" indent="-285750">
              <a:buFont typeface="Wingdings" charset="2"/>
              <a:buChar char="§"/>
            </a:pPr>
            <a:endParaRPr lang="en-US" dirty="0" smtClean="0"/>
          </a:p>
          <a:p>
            <a:pPr marL="285750" indent="-285750">
              <a:buFont typeface="Wingdings" charset="2"/>
              <a:buChar char="§"/>
            </a:pPr>
            <a:r>
              <a:rPr lang="en-US" dirty="0" smtClean="0"/>
              <a:t>Study 2: Hypothesis testing. </a:t>
            </a:r>
            <a:r>
              <a:rPr lang="en-US" dirty="0"/>
              <a:t>Survey to about </a:t>
            </a:r>
            <a:r>
              <a:rPr lang="en-US" dirty="0" smtClean="0"/>
              <a:t>800 </a:t>
            </a:r>
            <a:r>
              <a:rPr lang="en-US" dirty="0"/>
              <a:t>8</a:t>
            </a:r>
            <a:r>
              <a:rPr lang="en-US" baseline="30000" dirty="0"/>
              <a:t>th</a:t>
            </a:r>
            <a:r>
              <a:rPr lang="en-US" dirty="0"/>
              <a:t> and 9</a:t>
            </a:r>
            <a:r>
              <a:rPr lang="en-US" baseline="30000" dirty="0"/>
              <a:t>th</a:t>
            </a:r>
            <a:r>
              <a:rPr lang="en-US" dirty="0"/>
              <a:t> grade students in </a:t>
            </a:r>
            <a:r>
              <a:rPr lang="en-US" dirty="0" smtClean="0"/>
              <a:t>Aarhus municipality</a:t>
            </a:r>
          </a:p>
          <a:p>
            <a:pPr marL="609750" lvl="1" indent="-285750">
              <a:buFont typeface="Wingdings" charset="2"/>
              <a:buChar char="§"/>
            </a:pPr>
            <a:r>
              <a:rPr lang="en-US" dirty="0" smtClean="0"/>
              <a:t>Follow-up data on actual choice of education and drop-out</a:t>
            </a:r>
            <a:endParaRPr lang="en-US" dirty="0"/>
          </a:p>
        </p:txBody>
      </p:sp>
    </p:spTree>
    <p:extLst>
      <p:ext uri="{BB962C8B-B14F-4D97-AF65-F5344CB8AC3E}">
        <p14:creationId xmlns:p14="http://schemas.microsoft.com/office/powerpoint/2010/main" val="7052751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 1. information</a:t>
            </a:r>
            <a:endParaRPr lang="en-US" dirty="0"/>
          </a:p>
        </p:txBody>
      </p:sp>
      <p:sp>
        <p:nvSpPr>
          <p:cNvPr id="3" name="Text Placeholder 2"/>
          <p:cNvSpPr>
            <a:spLocks noGrp="1"/>
          </p:cNvSpPr>
          <p:nvPr>
            <p:ph type="body" sz="quarter" idx="13"/>
          </p:nvPr>
        </p:nvSpPr>
        <p:spPr/>
        <p:txBody>
          <a:bodyPr/>
          <a:lstStyle/>
          <a:p>
            <a:pPr marL="285750" indent="-285750">
              <a:buFont typeface="Wingdings" charset="2"/>
              <a:buChar char="§"/>
            </a:pPr>
            <a:r>
              <a:rPr lang="en-US" dirty="0" smtClean="0"/>
              <a:t>Conjoint analysis</a:t>
            </a:r>
            <a:r>
              <a:rPr lang="en-US" dirty="0"/>
              <a:t> </a:t>
            </a:r>
            <a:r>
              <a:rPr lang="en-US" dirty="0" smtClean="0"/>
              <a:t>to test how different information influence choice between two unnamed educations</a:t>
            </a:r>
            <a:endParaRPr lang="en-US" dirty="0"/>
          </a:p>
          <a:p>
            <a:pPr marL="285750" indent="-285750">
              <a:buFont typeface="Wingdings" charset="2"/>
              <a:buChar char="§"/>
            </a:pPr>
            <a:endParaRPr lang="en-US" dirty="0" smtClean="0"/>
          </a:p>
        </p:txBody>
      </p:sp>
      <p:graphicFrame>
        <p:nvGraphicFramePr>
          <p:cNvPr id="4" name="Table 3"/>
          <p:cNvGraphicFramePr>
            <a:graphicFrameLocks noGrp="1"/>
          </p:cNvGraphicFramePr>
          <p:nvPr>
            <p:extLst>
              <p:ext uri="{D42A27DB-BD31-4B8C-83A1-F6EECF244321}">
                <p14:modId xmlns:p14="http://schemas.microsoft.com/office/powerpoint/2010/main" val="1942182236"/>
              </p:ext>
            </p:extLst>
          </p:nvPr>
        </p:nvGraphicFramePr>
        <p:xfrm>
          <a:off x="1169026" y="1707654"/>
          <a:ext cx="6804756" cy="2494280"/>
        </p:xfrm>
        <a:graphic>
          <a:graphicData uri="http://schemas.openxmlformats.org/drawingml/2006/table">
            <a:tbl>
              <a:tblPr firstRow="1" firstCol="1" bandRow="1">
                <a:tableStyleId>{5C22544A-7EE6-4342-B048-85BDC9FD1C3A}</a:tableStyleId>
              </a:tblPr>
              <a:tblGrid>
                <a:gridCol w="3780420"/>
                <a:gridCol w="1363904"/>
                <a:gridCol w="1660432"/>
              </a:tblGrid>
              <a:tr h="370840">
                <a:tc>
                  <a:txBody>
                    <a:bodyPr/>
                    <a:lstStyle/>
                    <a:p>
                      <a:endParaRPr lang="en-US" dirty="0"/>
                    </a:p>
                  </a:txBody>
                  <a:tcPr/>
                </a:tc>
                <a:tc>
                  <a:txBody>
                    <a:bodyPr/>
                    <a:lstStyle/>
                    <a:p>
                      <a:pPr algn="r"/>
                      <a:r>
                        <a:rPr lang="en-US" dirty="0" smtClean="0"/>
                        <a:t>Education 1</a:t>
                      </a:r>
                      <a:endParaRPr lang="en-US" dirty="0"/>
                    </a:p>
                  </a:txBody>
                  <a:tcPr/>
                </a:tc>
                <a:tc>
                  <a:txBody>
                    <a:bodyPr/>
                    <a:lstStyle/>
                    <a:p>
                      <a:pPr algn="r"/>
                      <a:r>
                        <a:rPr lang="en-US" dirty="0" smtClean="0"/>
                        <a:t>Education 2</a:t>
                      </a:r>
                      <a:endParaRPr lang="en-US" dirty="0"/>
                    </a:p>
                  </a:txBody>
                  <a:tcPr/>
                </a:tc>
              </a:tr>
              <a:tr h="370840">
                <a:tc>
                  <a:txBody>
                    <a:bodyPr/>
                    <a:lstStyle/>
                    <a:p>
                      <a:r>
                        <a:rPr lang="en-US" dirty="0" smtClean="0"/>
                        <a:t>Life-time earnings</a:t>
                      </a:r>
                      <a:endParaRPr lang="en-US" dirty="0"/>
                    </a:p>
                  </a:txBody>
                  <a:tcPr/>
                </a:tc>
                <a:tc>
                  <a:txBody>
                    <a:bodyPr/>
                    <a:lstStyle/>
                    <a:p>
                      <a:pPr algn="r"/>
                      <a:r>
                        <a:rPr lang="en-US" dirty="0" smtClean="0"/>
                        <a:t>13.7 </a:t>
                      </a:r>
                      <a:r>
                        <a:rPr lang="en-US" dirty="0" err="1" smtClean="0"/>
                        <a:t>mio</a:t>
                      </a:r>
                      <a:r>
                        <a:rPr lang="en-US" dirty="0" smtClean="0"/>
                        <a:t>.</a:t>
                      </a:r>
                      <a:endParaRPr lang="en-US" dirty="0"/>
                    </a:p>
                  </a:txBody>
                  <a:tcPr/>
                </a:tc>
                <a:tc>
                  <a:txBody>
                    <a:bodyPr/>
                    <a:lstStyle/>
                    <a:p>
                      <a:pPr algn="r"/>
                      <a:r>
                        <a:rPr lang="en-US" dirty="0" smtClean="0"/>
                        <a:t>15.6 </a:t>
                      </a:r>
                      <a:r>
                        <a:rPr lang="en-US" dirty="0" err="1" smtClean="0"/>
                        <a:t>mio</a:t>
                      </a:r>
                      <a:r>
                        <a:rPr lang="en-US" dirty="0" smtClean="0"/>
                        <a:t>.</a:t>
                      </a:r>
                      <a:endParaRPr lang="en-US" dirty="0"/>
                    </a:p>
                  </a:txBody>
                  <a:tcPr/>
                </a:tc>
              </a:tr>
              <a:tr h="370840">
                <a:tc>
                  <a:txBody>
                    <a:bodyPr/>
                    <a:lstStyle/>
                    <a:p>
                      <a:r>
                        <a:rPr lang="en-US" dirty="0" smtClean="0"/>
                        <a:t>Life</a:t>
                      </a:r>
                      <a:r>
                        <a:rPr lang="en-US" baseline="0" dirty="0" smtClean="0"/>
                        <a:t> expectancy</a:t>
                      </a:r>
                      <a:endParaRPr lang="en-US" dirty="0"/>
                    </a:p>
                  </a:txBody>
                  <a:tcPr/>
                </a:tc>
                <a:tc>
                  <a:txBody>
                    <a:bodyPr/>
                    <a:lstStyle/>
                    <a:p>
                      <a:pPr algn="r"/>
                      <a:r>
                        <a:rPr lang="en-US" dirty="0" smtClean="0"/>
                        <a:t>88 years</a:t>
                      </a:r>
                      <a:endParaRPr lang="en-US" dirty="0"/>
                    </a:p>
                  </a:txBody>
                  <a:tcPr/>
                </a:tc>
                <a:tc>
                  <a:txBody>
                    <a:bodyPr/>
                    <a:lstStyle/>
                    <a:p>
                      <a:pPr algn="r"/>
                      <a:r>
                        <a:rPr lang="en-US" dirty="0" smtClean="0"/>
                        <a:t>76 years</a:t>
                      </a:r>
                      <a:endParaRPr lang="en-US" dirty="0"/>
                    </a:p>
                  </a:txBody>
                  <a:tcPr/>
                </a:tc>
              </a:tr>
              <a:tr h="370840">
                <a:tc>
                  <a:txBody>
                    <a:bodyPr/>
                    <a:lstStyle/>
                    <a:p>
                      <a:r>
                        <a:rPr lang="en-US" dirty="0" smtClean="0"/>
                        <a:t>Drop-out</a:t>
                      </a:r>
                      <a:r>
                        <a:rPr lang="en-US" baseline="0" dirty="0" smtClean="0"/>
                        <a:t> rates</a:t>
                      </a:r>
                      <a:endParaRPr lang="en-US" dirty="0"/>
                    </a:p>
                  </a:txBody>
                  <a:tcPr/>
                </a:tc>
                <a:tc>
                  <a:txBody>
                    <a:bodyPr/>
                    <a:lstStyle/>
                    <a:p>
                      <a:pPr algn="r"/>
                      <a:r>
                        <a:rPr lang="en-US" dirty="0" smtClean="0"/>
                        <a:t>21 %</a:t>
                      </a:r>
                      <a:endParaRPr lang="en-US" dirty="0"/>
                    </a:p>
                  </a:txBody>
                  <a:tcPr/>
                </a:tc>
                <a:tc>
                  <a:txBody>
                    <a:bodyPr/>
                    <a:lstStyle/>
                    <a:p>
                      <a:pPr algn="r"/>
                      <a:r>
                        <a:rPr lang="en-US" dirty="0" smtClean="0"/>
                        <a:t>21 %</a:t>
                      </a:r>
                      <a:endParaRPr lang="en-US" dirty="0"/>
                    </a:p>
                  </a:txBody>
                  <a:tcPr/>
                </a:tc>
              </a:tr>
              <a:tr h="370840">
                <a:tc>
                  <a:txBody>
                    <a:bodyPr/>
                    <a:lstStyle/>
                    <a:p>
                      <a:r>
                        <a:rPr lang="en-US" dirty="0" smtClean="0"/>
                        <a:t>Share of school mates choosing</a:t>
                      </a:r>
                      <a:endParaRPr lang="en-US" dirty="0"/>
                    </a:p>
                  </a:txBody>
                  <a:tcPr/>
                </a:tc>
                <a:tc>
                  <a:txBody>
                    <a:bodyPr/>
                    <a:lstStyle/>
                    <a:p>
                      <a:pPr algn="r"/>
                      <a:r>
                        <a:rPr lang="en-US" dirty="0" smtClean="0"/>
                        <a:t>56%</a:t>
                      </a:r>
                      <a:endParaRPr lang="en-US" dirty="0"/>
                    </a:p>
                  </a:txBody>
                  <a:tcPr/>
                </a:tc>
                <a:tc>
                  <a:txBody>
                    <a:bodyPr/>
                    <a:lstStyle/>
                    <a:p>
                      <a:pPr algn="r"/>
                      <a:r>
                        <a:rPr lang="en-US" dirty="0" smtClean="0"/>
                        <a:t>12%</a:t>
                      </a:r>
                      <a:endParaRPr lang="en-US" dirty="0"/>
                    </a:p>
                  </a:txBody>
                  <a:tcPr/>
                </a:tc>
              </a:tr>
              <a:tr h="370840">
                <a:tc>
                  <a:txBody>
                    <a:bodyPr/>
                    <a:lstStyle/>
                    <a:p>
                      <a:r>
                        <a:rPr lang="is-IS" dirty="0" smtClean="0"/>
                        <a:t>…</a:t>
                      </a:r>
                      <a:endParaRPr lang="en-US" dirty="0"/>
                    </a:p>
                  </a:txBody>
                  <a:tcPr/>
                </a:tc>
                <a:tc>
                  <a:txBody>
                    <a:bodyPr/>
                    <a:lstStyle/>
                    <a:p>
                      <a:pPr algn="r"/>
                      <a:endParaRPr lang="en-US"/>
                    </a:p>
                  </a:txBody>
                  <a:tcPr/>
                </a:tc>
                <a:tc>
                  <a:txBody>
                    <a:bodyPr/>
                    <a:lstStyle/>
                    <a:p>
                      <a:pPr algn="r"/>
                      <a:endParaRPr lang="en-US" dirty="0"/>
                    </a:p>
                  </a:txBody>
                  <a:tcPr/>
                </a:tc>
              </a:tr>
            </a:tbl>
          </a:graphicData>
        </a:graphic>
      </p:graphicFrame>
    </p:spTree>
    <p:extLst>
      <p:ext uri="{BB962C8B-B14F-4D97-AF65-F5344CB8AC3E}">
        <p14:creationId xmlns:p14="http://schemas.microsoft.com/office/powerpoint/2010/main" val="4586835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 2. mindset intervention</a:t>
            </a:r>
            <a:endParaRPr lang="en-US" dirty="0"/>
          </a:p>
        </p:txBody>
      </p:sp>
      <p:sp>
        <p:nvSpPr>
          <p:cNvPr id="3" name="Text Placeholder 2"/>
          <p:cNvSpPr>
            <a:spLocks noGrp="1"/>
          </p:cNvSpPr>
          <p:nvPr>
            <p:ph type="body" sz="quarter" idx="13"/>
          </p:nvPr>
        </p:nvSpPr>
        <p:spPr/>
        <p:txBody>
          <a:bodyPr/>
          <a:lstStyle/>
          <a:p>
            <a:r>
              <a:rPr lang="en-US" dirty="0" smtClean="0"/>
              <a:t>Treatment as in Yeager et al. 2016:</a:t>
            </a:r>
            <a:endParaRPr lang="en-US" dirty="0"/>
          </a:p>
          <a:p>
            <a:r>
              <a:rPr lang="en-US" i="1" dirty="0"/>
              <a:t>“When I first got to college, I worried that I was different from the other students. Everyone else seemed so certain it was the right place for them and were so happy here. But I wasn’t sure I fit in – if I would make friends, if people would respect me, if it was the right school for me. With time I came to realize that almost everyone comes to college and feels uncertain at first about whether they fit in. It’s just something everyone goes through. Now it seems ironic – everybody feels different first year, but really we’re all going through the same thing.”</a:t>
            </a:r>
          </a:p>
          <a:p>
            <a:r>
              <a:rPr lang="en-US" dirty="0"/>
              <a:t>+</a:t>
            </a:r>
          </a:p>
          <a:p>
            <a:r>
              <a:rPr lang="en-US" dirty="0"/>
              <a:t>write a brief essay about why it is common to initially feel unsure about whether they belong in college (</a:t>
            </a:r>
            <a:r>
              <a:rPr lang="is-IS" dirty="0"/>
              <a:t>…) </a:t>
            </a:r>
            <a:r>
              <a:rPr lang="en-US" dirty="0"/>
              <a:t>and why these initial worries about belonging are likely to diminish over time as students come to feel at home in college</a:t>
            </a:r>
            <a:r>
              <a:rPr lang="en-US" dirty="0" smtClean="0"/>
              <a:t>.</a:t>
            </a:r>
            <a:endParaRPr lang="en-US" i="1" dirty="0"/>
          </a:p>
        </p:txBody>
      </p:sp>
    </p:spTree>
    <p:extLst>
      <p:ext uri="{BB962C8B-B14F-4D97-AF65-F5344CB8AC3E}">
        <p14:creationId xmlns:p14="http://schemas.microsoft.com/office/powerpoint/2010/main" val="13589136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 3. peer influence</a:t>
            </a:r>
            <a:endParaRPr lang="en-US" dirty="0"/>
          </a:p>
        </p:txBody>
      </p:sp>
      <p:sp>
        <p:nvSpPr>
          <p:cNvPr id="3" name="Text Placeholder 2"/>
          <p:cNvSpPr>
            <a:spLocks noGrp="1"/>
          </p:cNvSpPr>
          <p:nvPr>
            <p:ph type="body" sz="quarter" idx="13"/>
          </p:nvPr>
        </p:nvSpPr>
        <p:spPr/>
        <p:txBody>
          <a:bodyPr/>
          <a:lstStyle/>
          <a:p>
            <a:r>
              <a:rPr lang="en-US" dirty="0" smtClean="0"/>
              <a:t>Experiment 3:</a:t>
            </a:r>
          </a:p>
          <a:p>
            <a:endParaRPr lang="en-US" dirty="0" smtClean="0"/>
          </a:p>
          <a:p>
            <a:pPr>
              <a:tabLst>
                <a:tab pos="931863" algn="l"/>
              </a:tabLst>
            </a:pPr>
            <a:r>
              <a:rPr lang="en-US" dirty="0" smtClean="0"/>
              <a:t>	Emphasizing the presence of peers in the classroom will draw expectations in the 	direction of the peers’ expectations</a:t>
            </a:r>
          </a:p>
          <a:p>
            <a:pPr>
              <a:tabLst>
                <a:tab pos="931863" algn="l"/>
              </a:tabLst>
            </a:pPr>
            <a:endParaRPr lang="en-US" dirty="0"/>
          </a:p>
          <a:p>
            <a:pPr>
              <a:tabLst>
                <a:tab pos="931863" algn="l"/>
              </a:tabLst>
            </a:pPr>
            <a:r>
              <a:rPr lang="en-US" dirty="0"/>
              <a:t>	</a:t>
            </a:r>
            <a:r>
              <a:rPr lang="en-US" dirty="0" smtClean="0"/>
              <a:t>Asking students to reflect on the relevant importance of peers for educational 	expectations will reduce the peer effect</a:t>
            </a:r>
            <a:endParaRPr lang="en-US" dirty="0"/>
          </a:p>
          <a:p>
            <a:pPr>
              <a:tabLst>
                <a:tab pos="931863" algn="l"/>
              </a:tabLst>
            </a:pPr>
            <a:endParaRPr lang="en-US" dirty="0"/>
          </a:p>
        </p:txBody>
      </p:sp>
    </p:spTree>
    <p:extLst>
      <p:ext uri="{BB962C8B-B14F-4D97-AF65-F5344CB8AC3E}">
        <p14:creationId xmlns:p14="http://schemas.microsoft.com/office/powerpoint/2010/main" val="15726613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Experiment 3. peer influence</a:t>
            </a:r>
          </a:p>
        </p:txBody>
      </p:sp>
      <p:sp>
        <p:nvSpPr>
          <p:cNvPr id="3" name="Text Placeholder 2"/>
          <p:cNvSpPr>
            <a:spLocks noGrp="1"/>
          </p:cNvSpPr>
          <p:nvPr>
            <p:ph type="body" sz="quarter" idx="13"/>
          </p:nvPr>
        </p:nvSpPr>
        <p:spPr/>
        <p:txBody>
          <a:bodyPr/>
          <a:lstStyle/>
          <a:p>
            <a:pPr>
              <a:tabLst>
                <a:tab pos="931863" algn="l"/>
              </a:tabLst>
            </a:pPr>
            <a:endParaRPr lang="en-US" dirty="0" smtClean="0"/>
          </a:p>
          <a:p>
            <a:pPr>
              <a:tabLst>
                <a:tab pos="931863" algn="l"/>
              </a:tabLst>
            </a:pPr>
            <a:endParaRPr lang="en-US" dirty="0"/>
          </a:p>
          <a:p>
            <a:pPr>
              <a:tabLst>
                <a:tab pos="931863" algn="l"/>
              </a:tabLst>
            </a:pPr>
            <a:endParaRPr lang="en-US" dirty="0" smtClean="0"/>
          </a:p>
          <a:p>
            <a:pPr>
              <a:tabLst>
                <a:tab pos="931863" algn="l"/>
              </a:tabLst>
            </a:pPr>
            <a:endParaRPr lang="en-US" dirty="0"/>
          </a:p>
          <a:p>
            <a:pPr>
              <a:tabLst>
                <a:tab pos="931863" algn="l"/>
              </a:tabLst>
            </a:pPr>
            <a:endParaRPr lang="en-US" dirty="0" smtClean="0"/>
          </a:p>
          <a:p>
            <a:pPr>
              <a:tabLst>
                <a:tab pos="931863" algn="l"/>
              </a:tabLst>
            </a:pPr>
            <a:endParaRPr lang="en-US" dirty="0"/>
          </a:p>
          <a:p>
            <a:pPr>
              <a:tabLst>
                <a:tab pos="931863" algn="l"/>
              </a:tabLst>
            </a:pPr>
            <a:endParaRPr lang="en-US" dirty="0" smtClean="0"/>
          </a:p>
          <a:p>
            <a:pPr>
              <a:tabLst>
                <a:tab pos="931863" algn="l"/>
              </a:tabLst>
            </a:pPr>
            <a:endParaRPr lang="en-US" dirty="0"/>
          </a:p>
          <a:p>
            <a:pPr>
              <a:tabLst>
                <a:tab pos="931863" algn="l"/>
              </a:tabLst>
            </a:pPr>
            <a:endParaRPr lang="en-US" dirty="0" smtClean="0"/>
          </a:p>
          <a:p>
            <a:pPr>
              <a:tabLst>
                <a:tab pos="931863" algn="l"/>
              </a:tabLst>
            </a:pPr>
            <a:r>
              <a:rPr lang="en-US" dirty="0" smtClean="0"/>
              <a:t>Outcome: Choose vocational or general educational training</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074353515"/>
              </p:ext>
            </p:extLst>
          </p:nvPr>
        </p:nvGraphicFramePr>
        <p:xfrm>
          <a:off x="232921" y="1023578"/>
          <a:ext cx="8676965" cy="2743200"/>
        </p:xfrm>
        <a:graphic>
          <a:graphicData uri="http://schemas.openxmlformats.org/drawingml/2006/table">
            <a:tbl>
              <a:tblPr firstRow="1" firstCol="1" bandRow="1">
                <a:tableStyleId>{5C22544A-7EE6-4342-B048-85BDC9FD1C3A}</a:tableStyleId>
              </a:tblPr>
              <a:tblGrid>
                <a:gridCol w="1818754"/>
                <a:gridCol w="3258598"/>
                <a:gridCol w="3599613"/>
              </a:tblGrid>
              <a:tr h="306061">
                <a:tc>
                  <a:txBody>
                    <a:bodyPr/>
                    <a:lstStyle/>
                    <a:p>
                      <a:endParaRPr lang="en-US" dirty="0"/>
                    </a:p>
                  </a:txBody>
                  <a:tcPr/>
                </a:tc>
                <a:tc>
                  <a:txBody>
                    <a:bodyPr/>
                    <a:lstStyle/>
                    <a:p>
                      <a:r>
                        <a:rPr lang="en-US" dirty="0" smtClean="0"/>
                        <a:t>Control</a:t>
                      </a:r>
                      <a:endParaRPr lang="en-US" dirty="0"/>
                    </a:p>
                  </a:txBody>
                  <a:tcPr/>
                </a:tc>
                <a:tc>
                  <a:txBody>
                    <a:bodyPr/>
                    <a:lstStyle/>
                    <a:p>
                      <a:r>
                        <a:rPr lang="en-US" dirty="0" smtClean="0"/>
                        <a:t>Peer attention</a:t>
                      </a:r>
                      <a:endParaRPr lang="en-US" dirty="0"/>
                    </a:p>
                  </a:txBody>
                  <a:tcPr/>
                </a:tc>
              </a:tr>
              <a:tr h="1272664">
                <a:tc>
                  <a:txBody>
                    <a:bodyPr/>
                    <a:lstStyle/>
                    <a:p>
                      <a:r>
                        <a:rPr lang="en-US" dirty="0" smtClean="0"/>
                        <a:t>Control</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Think about your school physical environment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explain about your thoughts about environment</a:t>
                      </a:r>
                    </a:p>
                  </a:txBody>
                  <a:tcPr/>
                </a:tc>
                <a:tc>
                  <a:txBody>
                    <a:bodyPr/>
                    <a:lstStyle/>
                    <a:p>
                      <a:r>
                        <a:rPr lang="en-US" dirty="0" smtClean="0"/>
                        <a:t>How do your peers</a:t>
                      </a:r>
                      <a:r>
                        <a:rPr lang="en-US" baseline="0" dirty="0" smtClean="0"/>
                        <a:t> like vocational and general educational </a:t>
                      </a:r>
                      <a:r>
                        <a:rPr lang="en-US" baseline="0" dirty="0" err="1" smtClean="0"/>
                        <a:t>traingin</a:t>
                      </a:r>
                      <a:r>
                        <a:rPr lang="en-US" baseline="0" dirty="0" smtClean="0"/>
                        <a:t>?</a:t>
                      </a:r>
                      <a:endParaRPr lang="en-US" dirty="0" smtClean="0"/>
                    </a:p>
                    <a:p>
                      <a:r>
                        <a:rPr lang="en-US" dirty="0" smtClean="0"/>
                        <a:t>+ explain about your thoughts about environment</a:t>
                      </a:r>
                      <a:endParaRPr lang="en-US" dirty="0"/>
                    </a:p>
                  </a:txBody>
                  <a:tcPr/>
                </a:tc>
              </a:tr>
              <a:tr h="765152">
                <a:tc>
                  <a:txBody>
                    <a:bodyPr/>
                    <a:lstStyle/>
                    <a:p>
                      <a:r>
                        <a:rPr lang="en-US" dirty="0" smtClean="0"/>
                        <a:t>De-emphasize</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How much should your peers’ educational choice affect your choice?</a:t>
                      </a:r>
                    </a:p>
                  </a:txBody>
                  <a:tcPr/>
                </a:tc>
                <a:tc>
                  <a:txBody>
                    <a:bodyPr/>
                    <a:lstStyle/>
                    <a:p>
                      <a:r>
                        <a:rPr lang="en-US" dirty="0" smtClean="0"/>
                        <a:t>+ How much should your peers’ educational choice affect your choice?</a:t>
                      </a:r>
                      <a:endParaRPr lang="en-US" dirty="0"/>
                    </a:p>
                  </a:txBody>
                  <a:tcPr/>
                </a:tc>
              </a:tr>
            </a:tbl>
          </a:graphicData>
        </a:graphic>
      </p:graphicFrame>
    </p:spTree>
    <p:extLst>
      <p:ext uri="{BB962C8B-B14F-4D97-AF65-F5344CB8AC3E}">
        <p14:creationId xmlns:p14="http://schemas.microsoft.com/office/powerpoint/2010/main" val="14596075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96981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2400" dirty="0"/>
              <a:t>The rational </a:t>
            </a:r>
            <a:r>
              <a:rPr lang="da-DK" sz="2400" dirty="0" err="1"/>
              <a:t>actor</a:t>
            </a:r>
            <a:r>
              <a:rPr lang="da-DK" sz="2400" dirty="0"/>
              <a:t> </a:t>
            </a:r>
            <a:r>
              <a:rPr lang="da-DK" sz="2400" dirty="0" smtClean="0"/>
              <a:t>models</a:t>
            </a:r>
            <a:endParaRPr lang="da-DK" sz="2400" dirty="0"/>
          </a:p>
        </p:txBody>
      </p:sp>
      <p:sp>
        <p:nvSpPr>
          <p:cNvPr id="3" name="Pladsholder til tekst 2"/>
          <p:cNvSpPr>
            <a:spLocks noGrp="1"/>
          </p:cNvSpPr>
          <p:nvPr>
            <p:ph type="body" sz="quarter" idx="13"/>
          </p:nvPr>
        </p:nvSpPr>
        <p:spPr/>
        <p:txBody>
          <a:bodyPr/>
          <a:lstStyle/>
          <a:p>
            <a:pPr marL="609750" lvl="1" indent="-285750">
              <a:buFont typeface="Arial" panose="020B0604020202020204" pitchFamily="34" charset="0"/>
              <a:buChar char="•"/>
            </a:pPr>
            <a:r>
              <a:rPr lang="da-DK" dirty="0" smtClean="0"/>
              <a:t>Human </a:t>
            </a:r>
            <a:r>
              <a:rPr lang="da-DK" dirty="0" err="1" smtClean="0"/>
              <a:t>capital</a:t>
            </a:r>
            <a:r>
              <a:rPr lang="da-DK" dirty="0" smtClean="0"/>
              <a:t> and the rates of </a:t>
            </a:r>
            <a:r>
              <a:rPr lang="da-DK" dirty="0" err="1" smtClean="0"/>
              <a:t>return</a:t>
            </a:r>
            <a:r>
              <a:rPr lang="da-DK" dirty="0" smtClean="0"/>
              <a:t> to </a:t>
            </a:r>
            <a:r>
              <a:rPr lang="da-DK" dirty="0" err="1" smtClean="0"/>
              <a:t>schooling</a:t>
            </a:r>
            <a:r>
              <a:rPr lang="da-DK" dirty="0" smtClean="0"/>
              <a:t> (</a:t>
            </a:r>
            <a:r>
              <a:rPr lang="da-DK" dirty="0" err="1" smtClean="0"/>
              <a:t>Mincer</a:t>
            </a:r>
            <a:r>
              <a:rPr lang="da-DK" dirty="0" smtClean="0"/>
              <a:t> 1958; Becker 1967; Ben-</a:t>
            </a:r>
            <a:r>
              <a:rPr lang="da-DK" dirty="0" err="1" smtClean="0"/>
              <a:t>Porath</a:t>
            </a:r>
            <a:r>
              <a:rPr lang="da-DK" dirty="0" smtClean="0"/>
              <a:t> 1967)</a:t>
            </a:r>
          </a:p>
          <a:p>
            <a:pPr marL="609750" lvl="1" indent="-285750">
              <a:buFont typeface="Arial" panose="020B0604020202020204" pitchFamily="34" charset="0"/>
              <a:buChar char="•"/>
            </a:pPr>
            <a:r>
              <a:rPr lang="da-DK" dirty="0" err="1" smtClean="0"/>
              <a:t>Discrete</a:t>
            </a:r>
            <a:r>
              <a:rPr lang="da-DK" dirty="0" smtClean="0"/>
              <a:t> </a:t>
            </a:r>
            <a:r>
              <a:rPr lang="da-DK" dirty="0" err="1" smtClean="0"/>
              <a:t>choice</a:t>
            </a:r>
            <a:r>
              <a:rPr lang="da-DK" dirty="0" smtClean="0"/>
              <a:t> models (Rosen 1977; Willis &amp; Rosen 1979; </a:t>
            </a:r>
            <a:r>
              <a:rPr lang="da-DK" dirty="0" err="1" smtClean="0"/>
              <a:t>Keane</a:t>
            </a:r>
            <a:r>
              <a:rPr lang="da-DK" dirty="0" smtClean="0"/>
              <a:t> </a:t>
            </a:r>
            <a:r>
              <a:rPr lang="da-DK" i="1" dirty="0" smtClean="0"/>
              <a:t>et al</a:t>
            </a:r>
            <a:r>
              <a:rPr lang="da-DK" dirty="0" smtClean="0"/>
              <a:t> 2011)</a:t>
            </a:r>
          </a:p>
          <a:p>
            <a:pPr>
              <a:buNone/>
            </a:pPr>
            <a:endParaRPr lang="da-DK" dirty="0"/>
          </a:p>
          <a:p>
            <a:pPr>
              <a:buNone/>
              <a:tabLst>
                <a:tab pos="350838" algn="l"/>
              </a:tabLst>
            </a:pPr>
            <a:r>
              <a:rPr lang="da-DK" dirty="0" smtClean="0"/>
              <a:t>-&gt;   </a:t>
            </a:r>
            <a:r>
              <a:rPr lang="da-DK" dirty="0" err="1" smtClean="0"/>
              <a:t>Choice</a:t>
            </a:r>
            <a:r>
              <a:rPr lang="da-DK" dirty="0" smtClean="0"/>
              <a:t> of </a:t>
            </a:r>
            <a:r>
              <a:rPr lang="da-DK" dirty="0" err="1" smtClean="0"/>
              <a:t>education</a:t>
            </a:r>
            <a:r>
              <a:rPr lang="da-DK" dirty="0" smtClean="0"/>
              <a:t> is </a:t>
            </a:r>
            <a:r>
              <a:rPr lang="da-DK" dirty="0" err="1" smtClean="0"/>
              <a:t>based</a:t>
            </a:r>
            <a:r>
              <a:rPr lang="da-DK" dirty="0" smtClean="0"/>
              <a:t> on </a:t>
            </a:r>
            <a:r>
              <a:rPr lang="da-DK" b="1" dirty="0" err="1" smtClean="0"/>
              <a:t>expectations</a:t>
            </a:r>
            <a:r>
              <a:rPr lang="da-DK" dirty="0" smtClean="0"/>
              <a:t> </a:t>
            </a:r>
            <a:r>
              <a:rPr lang="da-DK" dirty="0" err="1" smtClean="0"/>
              <a:t>about</a:t>
            </a:r>
            <a:r>
              <a:rPr lang="da-DK" dirty="0" smtClean="0"/>
              <a:t> the </a:t>
            </a:r>
            <a:r>
              <a:rPr lang="da-DK" dirty="0" err="1" smtClean="0"/>
              <a:t>outcome</a:t>
            </a:r>
            <a:r>
              <a:rPr lang="da-DK" dirty="0" smtClean="0"/>
              <a:t> (</a:t>
            </a:r>
            <a:r>
              <a:rPr lang="da-DK" dirty="0" err="1" smtClean="0"/>
              <a:t>especially</a:t>
            </a:r>
            <a:r>
              <a:rPr lang="da-DK" dirty="0" smtClean="0"/>
              <a:t> </a:t>
            </a:r>
            <a:r>
              <a:rPr lang="da-DK" dirty="0" err="1" smtClean="0"/>
              <a:t>lifetime</a:t>
            </a:r>
            <a:r>
              <a:rPr lang="da-DK" dirty="0" smtClean="0"/>
              <a:t>      	</a:t>
            </a:r>
            <a:r>
              <a:rPr lang="da-DK" dirty="0" err="1" smtClean="0"/>
              <a:t>earnings</a:t>
            </a:r>
            <a:r>
              <a:rPr lang="da-DK" dirty="0" smtClean="0"/>
              <a:t>)</a:t>
            </a:r>
          </a:p>
          <a:p>
            <a:pPr marL="285750" indent="-285750">
              <a:buFont typeface="Arial" panose="020B0604020202020204" pitchFamily="34" charset="0"/>
              <a:buChar char="•"/>
            </a:pPr>
            <a:endParaRPr lang="da-DK" dirty="0" smtClean="0"/>
          </a:p>
          <a:p>
            <a:pPr marL="285750" indent="-285750">
              <a:buFont typeface="Arial" panose="020B0604020202020204" pitchFamily="34" charset="0"/>
              <a:buChar char="•"/>
            </a:pPr>
            <a:endParaRPr lang="da-DK" dirty="0" smtClean="0"/>
          </a:p>
          <a:p>
            <a:pPr marL="285750" indent="-285750">
              <a:buFont typeface="Arial" panose="020B0604020202020204" pitchFamily="34" charset="0"/>
              <a:buChar char="•"/>
            </a:pPr>
            <a:endParaRPr lang="da-DK" dirty="0"/>
          </a:p>
        </p:txBody>
      </p:sp>
    </p:spTree>
    <p:extLst>
      <p:ext uri="{BB962C8B-B14F-4D97-AF65-F5344CB8AC3E}">
        <p14:creationId xmlns:p14="http://schemas.microsoft.com/office/powerpoint/2010/main" val="174167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2400" dirty="0" smtClean="0"/>
              <a:t>Expectations to public services</a:t>
            </a:r>
            <a:endParaRPr lang="en-GB" sz="2400" dirty="0"/>
          </a:p>
        </p:txBody>
      </p:sp>
      <p:sp>
        <p:nvSpPr>
          <p:cNvPr id="3" name="Pladsholder til tekst 2"/>
          <p:cNvSpPr>
            <a:spLocks noGrp="1"/>
          </p:cNvSpPr>
          <p:nvPr>
            <p:ph type="body" sz="quarter" idx="13"/>
          </p:nvPr>
        </p:nvSpPr>
        <p:spPr/>
        <p:txBody>
          <a:bodyPr/>
          <a:lstStyle/>
          <a:p>
            <a:pPr marL="285750" indent="-285750">
              <a:buFont typeface="Arial" panose="020B0604020202020204" pitchFamily="34" charset="0"/>
              <a:buChar char="•"/>
            </a:pPr>
            <a:r>
              <a:rPr lang="en-GB" b="1" u="sng" dirty="0"/>
              <a:t>Predictive</a:t>
            </a:r>
            <a:r>
              <a:rPr lang="en-GB" b="1" dirty="0"/>
              <a:t> </a:t>
            </a:r>
            <a:r>
              <a:rPr lang="en-GB" b="1" dirty="0" smtClean="0"/>
              <a:t>vs. normative </a:t>
            </a:r>
            <a:r>
              <a:rPr lang="en-GB" b="1" dirty="0"/>
              <a:t>expectations </a:t>
            </a:r>
            <a:r>
              <a:rPr lang="en-GB" dirty="0"/>
              <a:t>in public administration (James 2009; 2011</a:t>
            </a:r>
            <a:r>
              <a:rPr lang="en-GB" dirty="0" smtClean="0"/>
              <a:t>)</a:t>
            </a:r>
            <a:endParaRPr lang="en-GB" dirty="0"/>
          </a:p>
          <a:p>
            <a:pPr marL="285750" indent="-285750">
              <a:buFont typeface="Arial" panose="020B0604020202020204" pitchFamily="34" charset="0"/>
              <a:buChar char="•"/>
            </a:pPr>
            <a:r>
              <a:rPr lang="en-GB" b="1" dirty="0" smtClean="0"/>
              <a:t>Rational expectations </a:t>
            </a:r>
            <a:r>
              <a:rPr lang="en-GB" dirty="0" smtClean="0"/>
              <a:t>is the cornerstone of expectations theory (</a:t>
            </a:r>
            <a:r>
              <a:rPr lang="en-GB" dirty="0" err="1" smtClean="0"/>
              <a:t>Muth</a:t>
            </a:r>
            <a:r>
              <a:rPr lang="en-GB" dirty="0" smtClean="0"/>
              <a:t> 1961; </a:t>
            </a:r>
            <a:r>
              <a:rPr lang="en-GB" dirty="0" err="1" smtClean="0"/>
              <a:t>Cyert</a:t>
            </a:r>
            <a:r>
              <a:rPr lang="en-GB" dirty="0" smtClean="0"/>
              <a:t> &amp; </a:t>
            </a:r>
            <a:r>
              <a:rPr lang="en-GB" dirty="0" err="1" smtClean="0"/>
              <a:t>DeGroot</a:t>
            </a:r>
            <a:r>
              <a:rPr lang="en-GB" dirty="0" smtClean="0"/>
              <a:t> 1974; Lovell 1986)</a:t>
            </a:r>
          </a:p>
          <a:p>
            <a:pPr marL="609750" lvl="1" indent="-285750">
              <a:buFont typeface="Arial" panose="020B0604020202020204" pitchFamily="34" charset="0"/>
              <a:buChar char="•"/>
            </a:pPr>
            <a:r>
              <a:rPr lang="en-GB" dirty="0" smtClean="0"/>
              <a:t>Maximization of utility, takes all relevant information into account (</a:t>
            </a:r>
            <a:r>
              <a:rPr lang="en-GB" dirty="0" err="1" smtClean="0"/>
              <a:t>Muth</a:t>
            </a:r>
            <a:r>
              <a:rPr lang="en-GB" dirty="0" smtClean="0"/>
              <a:t> 1961)</a:t>
            </a:r>
            <a:endParaRPr lang="en-GB" dirty="0"/>
          </a:p>
          <a:p>
            <a:pPr marL="285750" indent="-285750">
              <a:buFont typeface="Arial" panose="020B0604020202020204" pitchFamily="34" charset="0"/>
              <a:buChar char="•"/>
            </a:pPr>
            <a:r>
              <a:rPr lang="en-GB" b="1" dirty="0" smtClean="0"/>
              <a:t>Adaptive expectations </a:t>
            </a:r>
            <a:r>
              <a:rPr lang="en-GB" dirty="0" smtClean="0"/>
              <a:t>(</a:t>
            </a:r>
            <a:r>
              <a:rPr lang="en-GB" dirty="0" err="1" smtClean="0"/>
              <a:t>Nerlove</a:t>
            </a:r>
            <a:r>
              <a:rPr lang="en-GB" dirty="0" smtClean="0"/>
              <a:t> 1958)</a:t>
            </a:r>
          </a:p>
          <a:p>
            <a:pPr marL="609750" lvl="1" indent="-285750">
              <a:buFont typeface="Arial" panose="020B0604020202020204" pitchFamily="34" charset="0"/>
              <a:buChar char="•"/>
            </a:pPr>
            <a:r>
              <a:rPr lang="en-GB" dirty="0" smtClean="0"/>
              <a:t>Averaging prior expectations and the most recent experience with the service</a:t>
            </a:r>
          </a:p>
          <a:p>
            <a:pPr marL="609750" lvl="1" indent="-285750">
              <a:buFont typeface="Arial" panose="020B0604020202020204" pitchFamily="34" charset="0"/>
              <a:buChar char="•"/>
            </a:pPr>
            <a:r>
              <a:rPr lang="en-GB" dirty="0" smtClean="0"/>
              <a:t>Similar to the “</a:t>
            </a:r>
            <a:r>
              <a:rPr lang="en-GB" dirty="0" err="1" smtClean="0"/>
              <a:t>anchorig</a:t>
            </a:r>
            <a:r>
              <a:rPr lang="en-GB" dirty="0" smtClean="0"/>
              <a:t> and adjustment” approach (</a:t>
            </a:r>
            <a:r>
              <a:rPr lang="en-GB" dirty="0" err="1" smtClean="0"/>
              <a:t>Tversky</a:t>
            </a:r>
            <a:r>
              <a:rPr lang="en-GB" dirty="0" smtClean="0"/>
              <a:t> &amp; </a:t>
            </a:r>
            <a:r>
              <a:rPr lang="en-GB" dirty="0" err="1" smtClean="0"/>
              <a:t>Kahneman</a:t>
            </a:r>
            <a:r>
              <a:rPr lang="en-GB" dirty="0" smtClean="0"/>
              <a:t> 1974)</a:t>
            </a:r>
          </a:p>
          <a:p>
            <a:pPr marL="285750" indent="-285750">
              <a:buFont typeface="Arial" panose="020B0604020202020204" pitchFamily="34" charset="0"/>
              <a:buChar char="•"/>
            </a:pPr>
            <a:r>
              <a:rPr lang="en-GB" b="1" dirty="0" smtClean="0"/>
              <a:t>Motivated reasoning </a:t>
            </a:r>
            <a:r>
              <a:rPr lang="en-GB" dirty="0" smtClean="0"/>
              <a:t>(Taber and Lodge 2006)</a:t>
            </a:r>
          </a:p>
          <a:p>
            <a:pPr marL="609750" lvl="1" indent="-285750">
              <a:buFont typeface="Arial" panose="020B0604020202020204" pitchFamily="34" charset="0"/>
              <a:buChar char="•"/>
            </a:pPr>
            <a:r>
              <a:rPr lang="en-US" dirty="0"/>
              <a:t>A “prior  attitude  effect”: Attitudinally  congruent  arguments  are  evaluated  as  stronger  than  attitudinally  incongruent  </a:t>
            </a:r>
            <a:r>
              <a:rPr lang="en-US" dirty="0" smtClean="0"/>
              <a:t>arguments</a:t>
            </a:r>
            <a:endParaRPr lang="en-GB" dirty="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1316775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idx="1"/>
          </p:nvPr>
        </p:nvSpPr>
        <p:spPr/>
        <p:txBody>
          <a:bodyPr/>
          <a:lstStyle/>
          <a:p>
            <a:r>
              <a:rPr lang="da-DK" dirty="0" smtClean="0"/>
              <a:t>The Scandinavian Fantasy (Heckman &amp; </a:t>
            </a:r>
            <a:r>
              <a:rPr lang="da-DK" dirty="0" err="1" smtClean="0"/>
              <a:t>Landersø</a:t>
            </a:r>
            <a:r>
              <a:rPr lang="da-DK" dirty="0" smtClean="0"/>
              <a:t> </a:t>
            </a:r>
            <a:r>
              <a:rPr lang="da-DK" i="1" dirty="0" smtClean="0"/>
              <a:t>NBER</a:t>
            </a:r>
            <a:r>
              <a:rPr lang="da-DK" dirty="0" smtClean="0"/>
              <a:t> 2016)</a:t>
            </a:r>
          </a:p>
          <a:p>
            <a:pPr marL="285750" indent="-285750">
              <a:buFontTx/>
              <a:buChar char="-"/>
            </a:pPr>
            <a:r>
              <a:rPr lang="da-DK" dirty="0" err="1" smtClean="0"/>
              <a:t>Income</a:t>
            </a:r>
            <a:r>
              <a:rPr lang="da-DK" dirty="0" smtClean="0"/>
              <a:t> </a:t>
            </a:r>
            <a:r>
              <a:rPr lang="da-DK" dirty="0" err="1" smtClean="0"/>
              <a:t>equality</a:t>
            </a:r>
            <a:r>
              <a:rPr lang="da-DK" dirty="0" smtClean="0"/>
              <a:t> and </a:t>
            </a:r>
            <a:r>
              <a:rPr lang="da-DK" dirty="0" err="1" smtClean="0"/>
              <a:t>mobility</a:t>
            </a:r>
            <a:r>
              <a:rPr lang="da-DK" dirty="0" smtClean="0"/>
              <a:t> (</a:t>
            </a:r>
            <a:r>
              <a:rPr lang="da-DK" dirty="0" err="1" smtClean="0"/>
              <a:t>after</a:t>
            </a:r>
            <a:r>
              <a:rPr lang="da-DK" dirty="0" smtClean="0"/>
              <a:t> transfers)</a:t>
            </a:r>
          </a:p>
          <a:p>
            <a:pPr marL="285750" indent="-285750">
              <a:buFontTx/>
              <a:buChar char="-"/>
            </a:pPr>
            <a:r>
              <a:rPr lang="da-DK" dirty="0" smtClean="0"/>
              <a:t>But </a:t>
            </a:r>
            <a:r>
              <a:rPr lang="da-DK" dirty="0" err="1" smtClean="0"/>
              <a:t>low</a:t>
            </a:r>
            <a:r>
              <a:rPr lang="da-DK" dirty="0" smtClean="0"/>
              <a:t> </a:t>
            </a:r>
            <a:r>
              <a:rPr lang="da-DK" dirty="0" err="1" smtClean="0"/>
              <a:t>educational</a:t>
            </a:r>
            <a:r>
              <a:rPr lang="da-DK" dirty="0" smtClean="0"/>
              <a:t> </a:t>
            </a:r>
            <a:r>
              <a:rPr lang="da-DK" dirty="0" err="1" smtClean="0"/>
              <a:t>mobility</a:t>
            </a:r>
            <a:r>
              <a:rPr lang="da-DK" dirty="0" smtClean="0"/>
              <a:t> – </a:t>
            </a:r>
            <a:r>
              <a:rPr lang="da-DK" dirty="0" err="1" smtClean="0"/>
              <a:t>about</a:t>
            </a:r>
            <a:r>
              <a:rPr lang="da-DK" dirty="0" smtClean="0"/>
              <a:t> same as in the US</a:t>
            </a:r>
          </a:p>
          <a:p>
            <a:pPr marL="285750" indent="-285750">
              <a:buFontTx/>
              <a:buChar char="-"/>
            </a:pPr>
            <a:r>
              <a:rPr lang="da-DK" dirty="0" smtClean="0"/>
              <a:t>”</a:t>
            </a:r>
            <a:r>
              <a:rPr lang="en-US" dirty="0"/>
              <a:t> While Danish social policies for children produce more favorable cognitive test scores for disadvantaged children, these do not translate into more favorable educational outcomes, partly because of disincentives to acquire education arising from the </a:t>
            </a:r>
            <a:r>
              <a:rPr lang="en-US" dirty="0" err="1"/>
              <a:t>redistributional</a:t>
            </a:r>
            <a:r>
              <a:rPr lang="en-US" dirty="0"/>
              <a:t> policies that increase income mobility</a:t>
            </a:r>
            <a:r>
              <a:rPr lang="en-US" dirty="0" smtClean="0"/>
              <a:t>.</a:t>
            </a:r>
            <a:r>
              <a:rPr lang="da-DK" dirty="0" smtClean="0"/>
              <a:t>”</a:t>
            </a:r>
          </a:p>
          <a:p>
            <a:pPr marL="285750" indent="-285750">
              <a:buFontTx/>
              <a:buChar char="-"/>
            </a:pPr>
            <a:endParaRPr lang="da-DK" dirty="0"/>
          </a:p>
          <a:p>
            <a:pPr marL="285750" indent="-285750">
              <a:buFontTx/>
              <a:buChar char="-"/>
            </a:pPr>
            <a:r>
              <a:rPr lang="da-DK" i="1" dirty="0" smtClean="0"/>
              <a:t>Is it (at) all </a:t>
            </a:r>
            <a:r>
              <a:rPr lang="da-DK" i="1" dirty="0" err="1" smtClean="0"/>
              <a:t>about</a:t>
            </a:r>
            <a:r>
              <a:rPr lang="da-DK" i="1" dirty="0" smtClean="0"/>
              <a:t> </a:t>
            </a:r>
            <a:r>
              <a:rPr lang="da-DK" i="1" dirty="0" err="1" smtClean="0"/>
              <a:t>incentives</a:t>
            </a:r>
            <a:r>
              <a:rPr lang="da-DK" i="1" dirty="0" smtClean="0"/>
              <a:t>?</a:t>
            </a:r>
            <a:endParaRPr lang="da-DK" i="1" dirty="0"/>
          </a:p>
        </p:txBody>
      </p:sp>
      <p:sp>
        <p:nvSpPr>
          <p:cNvPr id="3" name="Titel 2"/>
          <p:cNvSpPr>
            <a:spLocks noGrp="1"/>
          </p:cNvSpPr>
          <p:nvPr>
            <p:ph type="title"/>
          </p:nvPr>
        </p:nvSpPr>
        <p:spPr/>
        <p:txBody>
          <a:bodyPr/>
          <a:lstStyle/>
          <a:p>
            <a:r>
              <a:rPr lang="da-DK" dirty="0" smtClean="0"/>
              <a:t>Motivation</a:t>
            </a:r>
            <a:endParaRPr lang="da-DK" dirty="0"/>
          </a:p>
        </p:txBody>
      </p:sp>
    </p:spTree>
    <p:extLst>
      <p:ext uri="{BB962C8B-B14F-4D97-AF65-F5344CB8AC3E}">
        <p14:creationId xmlns:p14="http://schemas.microsoft.com/office/powerpoint/2010/main" val="1280655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idx="1"/>
          </p:nvPr>
        </p:nvSpPr>
        <p:spPr/>
        <p:txBody>
          <a:bodyPr/>
          <a:lstStyle/>
          <a:p>
            <a:r>
              <a:rPr lang="da-DK" dirty="0" smtClean="0"/>
              <a:t>- Returns to </a:t>
            </a:r>
            <a:r>
              <a:rPr lang="da-DK" dirty="0" err="1" smtClean="0"/>
              <a:t>education</a:t>
            </a:r>
            <a:endParaRPr lang="da-DK" dirty="0" smtClean="0"/>
          </a:p>
          <a:p>
            <a:r>
              <a:rPr lang="da-DK" dirty="0" smtClean="0"/>
              <a:t>- Information and misperceptions</a:t>
            </a:r>
          </a:p>
          <a:p>
            <a:r>
              <a:rPr lang="da-DK" dirty="0" smtClean="0"/>
              <a:t>- Social </a:t>
            </a:r>
            <a:r>
              <a:rPr lang="da-DK" dirty="0" err="1" smtClean="0"/>
              <a:t>belonging</a:t>
            </a:r>
            <a:r>
              <a:rPr lang="da-DK" dirty="0" smtClean="0"/>
              <a:t> </a:t>
            </a:r>
            <a:r>
              <a:rPr lang="da-DK" dirty="0" err="1" smtClean="0"/>
              <a:t>mindset</a:t>
            </a:r>
            <a:endParaRPr lang="da-DK" dirty="0" smtClean="0"/>
          </a:p>
          <a:p>
            <a:r>
              <a:rPr lang="da-DK" dirty="0" smtClean="0"/>
              <a:t>- Peer </a:t>
            </a:r>
            <a:r>
              <a:rPr lang="da-DK" dirty="0" err="1" smtClean="0"/>
              <a:t>effects</a:t>
            </a:r>
            <a:endParaRPr lang="da-DK" dirty="0" smtClean="0"/>
          </a:p>
          <a:p>
            <a:endParaRPr lang="da-DK" dirty="0"/>
          </a:p>
          <a:p>
            <a:r>
              <a:rPr lang="da-DK" dirty="0" smtClean="0"/>
              <a:t>(</a:t>
            </a:r>
            <a:r>
              <a:rPr lang="da-DK" dirty="0" err="1" smtClean="0"/>
              <a:t>see</a:t>
            </a:r>
            <a:r>
              <a:rPr lang="da-DK" dirty="0" smtClean="0"/>
              <a:t> </a:t>
            </a:r>
            <a:r>
              <a:rPr lang="da-DK" dirty="0" err="1" smtClean="0"/>
              <a:t>also</a:t>
            </a:r>
            <a:r>
              <a:rPr lang="da-DK" dirty="0"/>
              <a:t> </a:t>
            </a:r>
            <a:r>
              <a:rPr lang="da-DK" dirty="0" err="1" smtClean="0"/>
              <a:t>review</a:t>
            </a:r>
            <a:r>
              <a:rPr lang="da-DK" smtClean="0"/>
              <a:t> by Page </a:t>
            </a:r>
            <a:r>
              <a:rPr lang="da-DK" dirty="0" smtClean="0"/>
              <a:t>&amp; Scott-</a:t>
            </a:r>
            <a:r>
              <a:rPr lang="da-DK" dirty="0" err="1" smtClean="0"/>
              <a:t>Clayton</a:t>
            </a:r>
            <a:r>
              <a:rPr lang="da-DK" dirty="0" smtClean="0"/>
              <a:t> </a:t>
            </a:r>
            <a:r>
              <a:rPr lang="da-DK" i="1" dirty="0" smtClean="0"/>
              <a:t>NBER </a:t>
            </a:r>
            <a:r>
              <a:rPr lang="da-DK" dirty="0" smtClean="0"/>
              <a:t>2015)</a:t>
            </a:r>
            <a:endParaRPr lang="da-DK" dirty="0"/>
          </a:p>
        </p:txBody>
      </p:sp>
      <p:sp>
        <p:nvSpPr>
          <p:cNvPr id="3" name="Titel 2"/>
          <p:cNvSpPr>
            <a:spLocks noGrp="1"/>
          </p:cNvSpPr>
          <p:nvPr>
            <p:ph type="title"/>
          </p:nvPr>
        </p:nvSpPr>
        <p:spPr/>
        <p:txBody>
          <a:bodyPr/>
          <a:lstStyle/>
          <a:p>
            <a:r>
              <a:rPr lang="da-DK" dirty="0" err="1" smtClean="0"/>
              <a:t>Theories</a:t>
            </a:r>
            <a:r>
              <a:rPr lang="da-DK" dirty="0" smtClean="0"/>
              <a:t> of </a:t>
            </a:r>
            <a:r>
              <a:rPr lang="da-DK" dirty="0" err="1" smtClean="0"/>
              <a:t>educational</a:t>
            </a:r>
            <a:r>
              <a:rPr lang="da-DK" dirty="0" smtClean="0"/>
              <a:t> </a:t>
            </a:r>
            <a:r>
              <a:rPr lang="da-DK" dirty="0" err="1" smtClean="0"/>
              <a:t>choice</a:t>
            </a:r>
            <a:endParaRPr lang="da-DK" dirty="0"/>
          </a:p>
        </p:txBody>
      </p:sp>
    </p:spTree>
    <p:extLst>
      <p:ext uri="{BB962C8B-B14F-4D97-AF65-F5344CB8AC3E}">
        <p14:creationId xmlns:p14="http://schemas.microsoft.com/office/powerpoint/2010/main" val="3933290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returns to education</a:t>
            </a:r>
            <a:endParaRPr lang="en-US" dirty="0"/>
          </a:p>
        </p:txBody>
      </p:sp>
      <p:sp>
        <p:nvSpPr>
          <p:cNvPr id="5" name="Text Placeholder 4"/>
          <p:cNvSpPr>
            <a:spLocks noGrp="1"/>
          </p:cNvSpPr>
          <p:nvPr>
            <p:ph type="body" sz="quarter" idx="13"/>
          </p:nvPr>
        </p:nvSpPr>
        <p:spPr/>
        <p:txBody>
          <a:bodyPr/>
          <a:lstStyle/>
          <a:p>
            <a:r>
              <a:rPr lang="en-US" dirty="0" smtClean="0"/>
              <a:t>“Figure</a:t>
            </a:r>
            <a:r>
              <a:rPr lang="en-US" dirty="0"/>
              <a:t> </a:t>
            </a:r>
            <a:r>
              <a:rPr lang="en-US" dirty="0" smtClean="0"/>
              <a:t>9 </a:t>
            </a:r>
            <a:r>
              <a:rPr lang="en-US" dirty="0"/>
              <a:t>provides the first evidence of such a causal </a:t>
            </a:r>
            <a:r>
              <a:rPr lang="en-US" dirty="0" smtClean="0"/>
              <a:t>relationship” [</a:t>
            </a:r>
            <a:r>
              <a:rPr lang="en-US" dirty="0"/>
              <a:t>between returns to education, public benefits, and educational attainment</a:t>
            </a:r>
            <a:r>
              <a:rPr lang="en-US" dirty="0" smtClean="0"/>
              <a:t>] (Heckman &amp; </a:t>
            </a:r>
            <a:r>
              <a:rPr lang="en-US" dirty="0" err="1" smtClean="0"/>
              <a:t>Landersø</a:t>
            </a:r>
            <a:r>
              <a:rPr lang="en-US" dirty="0" smtClean="0"/>
              <a:t> 2016)</a:t>
            </a:r>
          </a:p>
          <a:p>
            <a:r>
              <a:rPr lang="en-US" dirty="0"/>
              <a:t>The first reform raised the minimum age of eligibility for full social assistance from age</a:t>
            </a:r>
          </a:p>
          <a:p>
            <a:r>
              <a:rPr lang="en-US" dirty="0"/>
              <a:t>20 to age 21 and the second reform raised the minimum age for receipt from 21 to 25.</a:t>
            </a:r>
          </a:p>
        </p:txBody>
      </p:sp>
    </p:spTree>
    <p:extLst>
      <p:ext uri="{BB962C8B-B14F-4D97-AF65-F5344CB8AC3E}">
        <p14:creationId xmlns:p14="http://schemas.microsoft.com/office/powerpoint/2010/main" val="139861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3"/>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7200"/>
            <a:ext cx="9144000" cy="4219760"/>
          </a:xfrm>
          <a:prstGeom prst="rect">
            <a:avLst/>
          </a:prstGeom>
        </p:spPr>
      </p:pic>
    </p:spTree>
    <p:extLst>
      <p:ext uri="{BB962C8B-B14F-4D97-AF65-F5344CB8AC3E}">
        <p14:creationId xmlns:p14="http://schemas.microsoft.com/office/powerpoint/2010/main" val="18830405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Returns to education</a:t>
            </a:r>
            <a:endParaRPr lang="en-US" dirty="0"/>
          </a:p>
        </p:txBody>
      </p:sp>
      <p:sp>
        <p:nvSpPr>
          <p:cNvPr id="3" name="Text Placeholder 2"/>
          <p:cNvSpPr>
            <a:spLocks noGrp="1"/>
          </p:cNvSpPr>
          <p:nvPr>
            <p:ph type="body" sz="quarter" idx="13"/>
          </p:nvPr>
        </p:nvSpPr>
        <p:spPr/>
        <p:txBody>
          <a:bodyPr/>
          <a:lstStyle/>
          <a:p>
            <a:endParaRPr lang="en-US" dirty="0" smtClean="0"/>
          </a:p>
          <a:p>
            <a:r>
              <a:rPr lang="en-US" dirty="0" smtClean="0"/>
              <a:t>Hypothesis 1:	Economic incentives are crucial</a:t>
            </a:r>
          </a:p>
          <a:p>
            <a:r>
              <a:rPr lang="en-US" dirty="0" smtClean="0"/>
              <a:t>Policy </a:t>
            </a:r>
            <a:r>
              <a:rPr lang="en-US" dirty="0" err="1" smtClean="0"/>
              <a:t>impliction</a:t>
            </a:r>
            <a:r>
              <a:rPr lang="en-US" dirty="0" smtClean="0"/>
              <a:t>:	Lower social assistance (for instance)</a:t>
            </a:r>
          </a:p>
          <a:p>
            <a:endParaRPr lang="en-US" dirty="0"/>
          </a:p>
        </p:txBody>
      </p:sp>
    </p:spTree>
    <p:extLst>
      <p:ext uri="{BB962C8B-B14F-4D97-AF65-F5344CB8AC3E}">
        <p14:creationId xmlns:p14="http://schemas.microsoft.com/office/powerpoint/2010/main" val="766167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and misperceptions</a:t>
            </a:r>
            <a:endParaRPr lang="en-US" dirty="0"/>
          </a:p>
        </p:txBody>
      </p:sp>
      <p:sp>
        <p:nvSpPr>
          <p:cNvPr id="3" name="Text Placeholder 2"/>
          <p:cNvSpPr>
            <a:spLocks noGrp="1"/>
          </p:cNvSpPr>
          <p:nvPr>
            <p:ph type="body" sz="quarter" idx="13"/>
          </p:nvPr>
        </p:nvSpPr>
        <p:spPr/>
        <p:txBody>
          <a:bodyPr/>
          <a:lstStyle/>
          <a:p>
            <a:endParaRPr lang="en-US" dirty="0"/>
          </a:p>
          <a:p>
            <a:r>
              <a:rPr lang="en-US" dirty="0" smtClean="0"/>
              <a:t>Young people may lack information about the costs and benefits of education (– including the full benefits like health outcomes, happiness etc.)</a:t>
            </a:r>
            <a:endParaRPr lang="en-US" dirty="0"/>
          </a:p>
          <a:p>
            <a:endParaRPr lang="en-US" dirty="0"/>
          </a:p>
          <a:p>
            <a:r>
              <a:rPr lang="en-US" dirty="0" smtClean="0"/>
              <a:t>ECO-C </a:t>
            </a:r>
            <a:r>
              <a:rPr lang="en-US" dirty="0"/>
              <a:t>gave low-income high </a:t>
            </a:r>
            <a:r>
              <a:rPr lang="en-US" dirty="0" smtClean="0"/>
              <a:t>achievers information </a:t>
            </a:r>
            <a:r>
              <a:rPr lang="en-US" dirty="0"/>
              <a:t>on applying to colleges, what </a:t>
            </a:r>
            <a:r>
              <a:rPr lang="en-US" dirty="0" smtClean="0"/>
              <a:t>they would </a:t>
            </a:r>
            <a:r>
              <a:rPr lang="en-US" dirty="0"/>
              <a:t>actually pay at various colleges, </a:t>
            </a:r>
            <a:r>
              <a:rPr lang="en-US" dirty="0" smtClean="0"/>
              <a:t>colleges’ graduation </a:t>
            </a:r>
            <a:r>
              <a:rPr lang="en-US" dirty="0"/>
              <a:t>rates and instructional resources, </a:t>
            </a:r>
            <a:r>
              <a:rPr lang="en-US" dirty="0" smtClean="0"/>
              <a:t>and no-paperwork </a:t>
            </a:r>
            <a:r>
              <a:rPr lang="en-US" dirty="0"/>
              <a:t>fee waivers. Materials were </a:t>
            </a:r>
            <a:r>
              <a:rPr lang="en-US" dirty="0" smtClean="0"/>
              <a:t>customized to </a:t>
            </a:r>
            <a:r>
              <a:rPr lang="en-US" dirty="0"/>
              <a:t>provide information specific to </a:t>
            </a:r>
            <a:r>
              <a:rPr lang="en-US" dirty="0" smtClean="0"/>
              <a:t>each student’s </a:t>
            </a:r>
            <a:r>
              <a:rPr lang="en-US" dirty="0"/>
              <a:t>family circumstances and </a:t>
            </a:r>
            <a:r>
              <a:rPr lang="en-US" dirty="0" smtClean="0"/>
              <a:t>location. ECO-C </a:t>
            </a:r>
            <a:r>
              <a:rPr lang="en-US" dirty="0"/>
              <a:t>did not  recommend colleges but, </a:t>
            </a:r>
            <a:r>
              <a:rPr lang="en-US" dirty="0" smtClean="0"/>
              <a:t>rather, provided </a:t>
            </a:r>
            <a:r>
              <a:rPr lang="en-US" dirty="0"/>
              <a:t>information that was relevant and </a:t>
            </a:r>
            <a:r>
              <a:rPr lang="en-US" dirty="0" smtClean="0"/>
              <a:t>in context. (</a:t>
            </a:r>
            <a:r>
              <a:rPr lang="en-US" dirty="0" err="1" smtClean="0"/>
              <a:t>Hoxby</a:t>
            </a:r>
            <a:r>
              <a:rPr lang="en-US" dirty="0" smtClean="0"/>
              <a:t> and Turner 2013; </a:t>
            </a:r>
            <a:r>
              <a:rPr lang="en-US" i="1" dirty="0" smtClean="0"/>
              <a:t>AER</a:t>
            </a:r>
            <a:r>
              <a:rPr lang="en-US" dirty="0" smtClean="0"/>
              <a:t> 2015)</a:t>
            </a:r>
          </a:p>
          <a:p>
            <a:r>
              <a:rPr lang="en-US" dirty="0" smtClean="0"/>
              <a:t>(However, information may not be enough, </a:t>
            </a:r>
            <a:r>
              <a:rPr lang="en-US" dirty="0" err="1" smtClean="0"/>
              <a:t>Bettinger</a:t>
            </a:r>
            <a:r>
              <a:rPr lang="en-US" dirty="0" smtClean="0"/>
              <a:t> et al. </a:t>
            </a:r>
            <a:r>
              <a:rPr lang="en-US" i="1" dirty="0" smtClean="0"/>
              <a:t>QJE </a:t>
            </a:r>
            <a:r>
              <a:rPr lang="en-US" dirty="0" smtClean="0"/>
              <a:t>2012)</a:t>
            </a:r>
            <a:endParaRPr lang="en-US" dirty="0"/>
          </a:p>
        </p:txBody>
      </p:sp>
    </p:spTree>
    <p:extLst>
      <p:ext uri="{BB962C8B-B14F-4D97-AF65-F5344CB8AC3E}">
        <p14:creationId xmlns:p14="http://schemas.microsoft.com/office/powerpoint/2010/main" val="1017710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3"/>
          </p:nvPr>
        </p:nvSpPr>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68998"/>
            <a:ext cx="9144000" cy="191414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 y="43891"/>
            <a:ext cx="9144000" cy="1817077"/>
          </a:xfrm>
          <a:prstGeom prst="rect">
            <a:avLst/>
          </a:prstGeom>
        </p:spPr>
      </p:pic>
    </p:spTree>
    <p:extLst>
      <p:ext uri="{BB962C8B-B14F-4D97-AF65-F5344CB8AC3E}">
        <p14:creationId xmlns:p14="http://schemas.microsoft.com/office/powerpoint/2010/main" val="213394150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DNEW" val="False"/>
</p:tagLst>
</file>

<file path=ppt/theme/theme1.xml><?xml version="1.0" encoding="utf-8"?>
<a:theme xmlns:a="http://schemas.openxmlformats.org/drawingml/2006/main" name="AU 16-9">
  <a:themeElements>
    <a:clrScheme name="01 AU Blue">
      <a:dk1>
        <a:srgbClr val="000000"/>
      </a:dk1>
      <a:lt1>
        <a:srgbClr val="FFFFFF"/>
      </a:lt1>
      <a:dk2>
        <a:srgbClr val="0A1449"/>
      </a:dk2>
      <a:lt2>
        <a:srgbClr val="102970"/>
      </a:lt2>
      <a:accent1>
        <a:srgbClr val="0A1449"/>
      </a:accent1>
      <a:accent2>
        <a:srgbClr val="183D83"/>
      </a:accent2>
      <a:accent3>
        <a:srgbClr val="87D1F4"/>
      </a:accent3>
      <a:accent4>
        <a:srgbClr val="33525F"/>
      </a:accent4>
      <a:accent5>
        <a:srgbClr val="548195"/>
      </a:accent5>
      <a:accent6>
        <a:srgbClr val="C6C6C6"/>
      </a:accent6>
      <a:hlink>
        <a:srgbClr val="03428E"/>
      </a:hlink>
      <a:folHlink>
        <a:srgbClr val="03428E"/>
      </a:folHlink>
    </a:clrScheme>
    <a:fontScheme name="AU Passata">
      <a:majorFont>
        <a:latin typeface="AU Passata"/>
        <a:ea typeface=""/>
        <a:cs typeface=""/>
      </a:majorFont>
      <a:minorFont>
        <a:latin typeface="AU Passat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w="1778" cap="flat" cmpd="sng" algn="ctr">
          <a:solidFill>
            <a:schemeClr val="accent2"/>
          </a:solidFill>
          <a:prstDash val="solid"/>
          <a:round/>
          <a:headEnd type="none" w="med" len="med"/>
          <a:tailEnd type="none" w="med" len="med"/>
        </a:ln>
        <a:effectLst/>
      </a:spPr>
      <a:bodyPr vert="horz" wrap="none" lIns="91440" tIns="45720" rIns="91440" bIns="45720" numCol="1" rtlCol="0" anchor="t" anchorCtr="0" compatLnSpc="1">
        <a:prstTxWarp prst="textNoShape">
          <a:avLst/>
        </a:prstTxWarp>
        <a:spAutoFit/>
      </a:bodyPr>
      <a:lstStyle>
        <a:defPPr marL="0" marR="0" indent="0" algn="l" defTabSz="914400" rtl="0" eaLnBrk="1" fontAlgn="base" latinLnBrk="0" hangingPunct="1">
          <a:lnSpc>
            <a:spcPct val="95000"/>
          </a:lnSpc>
          <a:spcBef>
            <a:spcPct val="0"/>
          </a:spcBef>
          <a:spcAft>
            <a:spcPct val="0"/>
          </a:spcAft>
          <a:buClrTx/>
          <a:buSzTx/>
          <a:buFont typeface="AU Passata" pitchFamily="34" charset="0"/>
          <a:buNone/>
          <a:tabLst/>
          <a:defRPr kumimoji="0" sz="1600" b="0" i="0" u="none" strike="noStrike" cap="none" normalizeH="0" baseline="0" dirty="0" smtClean="0">
            <a:ln>
              <a:noFill/>
            </a:ln>
            <a:solidFill>
              <a:schemeClr val="tx1"/>
            </a:solidFill>
            <a:effectLst/>
            <a:latin typeface="AU Passata" pitchFamily="34" charset="0"/>
          </a:defRPr>
        </a:defPPr>
      </a:lstStyle>
    </a:spDef>
    <a:lnDef>
      <a:spPr bwMode="auto">
        <a:xfrm>
          <a:off x="0" y="0"/>
          <a:ext cx="1" cy="1"/>
        </a:xfrm>
        <a:custGeom>
          <a:avLst/>
          <a:gdLst/>
          <a:ahLst/>
          <a:cxnLst/>
          <a:rect l="0" t="0" r="0" b="0"/>
          <a:pathLst/>
        </a:custGeom>
        <a:solidFill>
          <a:schemeClr val="accent2"/>
        </a:solidFill>
        <a:ln w="1778" cap="flat" cmpd="sng" algn="ctr">
          <a:solidFill>
            <a:schemeClr val="accent2"/>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ts val="3600"/>
          </a:lnSpc>
          <a:spcBef>
            <a:spcPct val="0"/>
          </a:spcBef>
          <a:spcAft>
            <a:spcPct val="0"/>
          </a:spcAft>
          <a:buClrTx/>
          <a:buSzTx/>
          <a:buFont typeface="AU Passata" pitchFamily="34" charset="0"/>
          <a:buNone/>
          <a:tabLst/>
          <a:defRPr kumimoji="0" lang="en-US" sz="3600" b="0" i="0" u="none" strike="noStrike" cap="none" normalizeH="0" baseline="0" smtClean="0">
            <a:ln>
              <a:noFill/>
            </a:ln>
            <a:solidFill>
              <a:schemeClr val="tx1"/>
            </a:solidFill>
            <a:effectLst/>
            <a:latin typeface="AU Passata" pitchFamily="34" charset="0"/>
          </a:defRPr>
        </a:defPPr>
      </a:lstStyle>
    </a:lnDef>
    <a:txDef>
      <a:spPr>
        <a:noFill/>
      </a:spPr>
      <a:bodyPr wrap="square" lIns="0" tIns="0" rIns="0" bIns="0" rtlCol="0">
        <a:spAutoFit/>
      </a:bodyPr>
      <a:lstStyle>
        <a:defPPr>
          <a:lnSpc>
            <a:spcPct val="95000"/>
          </a:lnSpc>
          <a:defRPr sz="1600" dirty="0" smtClean="0">
            <a:latin typeface="+mn-lt"/>
          </a:defRPr>
        </a:defPPr>
      </a:lstStyle>
    </a:txDef>
  </a:objectDefaults>
  <a:extraClrSchemeLst/>
  <a:extLst>
    <a:ext uri="{05A4C25C-085E-4340-85A3-A5531E510DB2}">
      <thm15:themeFamily xmlns:thm15="http://schemas.microsoft.com/office/thememl/2012/main" xmlns="" name="AU PowerPoint Template 16-9.potx" id="{2E2308D9-522E-424D-8B48-CF46A2F96AAA}" vid="{FEB15E73-9E7F-4770-8E6F-31E35A4980E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1179</Words>
  <Application>Microsoft Office PowerPoint</Application>
  <PresentationFormat>Skærmshow (16:9)</PresentationFormat>
  <Paragraphs>140</Paragraphs>
  <Slides>27</Slides>
  <Notes>11</Notes>
  <HiddenSlides>0</HiddenSlides>
  <MMClips>0</MMClips>
  <ScaleCrop>false</ScaleCrop>
  <HeadingPairs>
    <vt:vector size="4" baseType="variant">
      <vt:variant>
        <vt:lpstr>Tema</vt:lpstr>
      </vt:variant>
      <vt:variant>
        <vt:i4>1</vt:i4>
      </vt:variant>
      <vt:variant>
        <vt:lpstr>Diastitler</vt:lpstr>
      </vt:variant>
      <vt:variant>
        <vt:i4>27</vt:i4>
      </vt:variant>
    </vt:vector>
  </HeadingPairs>
  <TitlesOfParts>
    <vt:vector size="28" baseType="lpstr">
      <vt:lpstr>AU 16-9</vt:lpstr>
      <vt:lpstr>Educational expectations and educational choice   Workshop on disadvantaged youth September 28.-30. 2016 Comwell Kellers Park, Vejle, Denmark  simon Calmar Andersen &amp; Morten hjortskov</vt:lpstr>
      <vt:lpstr>overview</vt:lpstr>
      <vt:lpstr>Motivation</vt:lpstr>
      <vt:lpstr>Theories of educational choice</vt:lpstr>
      <vt:lpstr>returns to education</vt:lpstr>
      <vt:lpstr>PowerPoint-præsentation</vt:lpstr>
      <vt:lpstr>Returns to education</vt:lpstr>
      <vt:lpstr>Information and misperceptions</vt:lpstr>
      <vt:lpstr>PowerPoint-præsentation</vt:lpstr>
      <vt:lpstr>Information and misperceptions</vt:lpstr>
      <vt:lpstr>Social belonging</vt:lpstr>
      <vt:lpstr>PowerPoint-præsentation</vt:lpstr>
      <vt:lpstr>PowerPoint-præsentation</vt:lpstr>
      <vt:lpstr>PowerPoint-præsentation</vt:lpstr>
      <vt:lpstr>PowerPoint-præsentation</vt:lpstr>
      <vt:lpstr>PowerPoint-præsentation</vt:lpstr>
      <vt:lpstr>Social belonging</vt:lpstr>
      <vt:lpstr>Peer effects</vt:lpstr>
      <vt:lpstr>PowerPoint-præsentation</vt:lpstr>
      <vt:lpstr>Research design</vt:lpstr>
      <vt:lpstr>Experiment 1. information</vt:lpstr>
      <vt:lpstr>Experiment 2. mindset intervention</vt:lpstr>
      <vt:lpstr>Experiment 3. peer influence</vt:lpstr>
      <vt:lpstr>Experiment 3. peer influence</vt:lpstr>
      <vt:lpstr>PowerPoint-præsentation</vt:lpstr>
      <vt:lpstr>The rational actor models</vt:lpstr>
      <vt:lpstr>Expectations to public services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2014-07-02T12:42:59Z</dcterms:created>
  <dcterms:modified xsi:type="dcterms:W3CDTF">2016-11-21T13:29:48Z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y fmtid="{D5CDD505-2E9C-101B-9397-08002B2CF9AE}" pid="3" name="SD_ShowDocumentInfo">
    <vt:lpwstr>True</vt:lpwstr>
  </property>
</Properties>
</file>